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sldIdLst>
    <p:sldId id="256" r:id="rId2"/>
    <p:sldId id="257" r:id="rId3"/>
    <p:sldId id="258" r:id="rId4"/>
    <p:sldId id="259" r:id="rId5"/>
    <p:sldId id="260" r:id="rId6"/>
    <p:sldId id="313"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322" r:id="rId25"/>
    <p:sldId id="321" r:id="rId26"/>
    <p:sldId id="319" r:id="rId27"/>
    <p:sldId id="320" r:id="rId28"/>
    <p:sldId id="281" r:id="rId29"/>
    <p:sldId id="283" r:id="rId30"/>
    <p:sldId id="284" r:id="rId31"/>
    <p:sldId id="285" r:id="rId32"/>
    <p:sldId id="286" r:id="rId33"/>
    <p:sldId id="287" r:id="rId34"/>
    <p:sldId id="288" r:id="rId35"/>
    <p:sldId id="311" r:id="rId36"/>
    <p:sldId id="309" r:id="rId37"/>
    <p:sldId id="312" r:id="rId38"/>
    <p:sldId id="310" r:id="rId39"/>
    <p:sldId id="293" r:id="rId40"/>
    <p:sldId id="294" r:id="rId41"/>
    <p:sldId id="295" r:id="rId42"/>
    <p:sldId id="296" r:id="rId43"/>
    <p:sldId id="261" r:id="rId44"/>
    <p:sldId id="298" r:id="rId45"/>
    <p:sldId id="299" r:id="rId46"/>
    <p:sldId id="323" r:id="rId47"/>
    <p:sldId id="300" r:id="rId48"/>
    <p:sldId id="301" r:id="rId49"/>
    <p:sldId id="302" r:id="rId50"/>
    <p:sldId id="303" r:id="rId51"/>
    <p:sldId id="325" r:id="rId52"/>
    <p:sldId id="304" r:id="rId53"/>
    <p:sldId id="324" r:id="rId54"/>
    <p:sldId id="305" r:id="rId55"/>
    <p:sldId id="306" r:id="rId56"/>
    <p:sldId id="307" r:id="rId57"/>
    <p:sldId id="30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60"/>
  </p:normalViewPr>
  <p:slideViewPr>
    <p:cSldViewPr snapToGrid="0">
      <p:cViewPr varScale="1">
        <p:scale>
          <a:sx n="113" d="100"/>
          <a:sy n="113" d="100"/>
        </p:scale>
        <p:origin x="69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40204-2CF4-4D60-9996-F65ADF1CD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61442E-442F-4620-9E6A-397D500BEC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73A9CA-5072-4C2F-BB1B-0BAA5B8B5445}"/>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79CA2A0C-1B13-4CEC-AC8F-4525F0770B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9F65C-7319-49A5-B5C5-CC137D60FA95}"/>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7018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C2F4-2BCA-4086-BEA3-546DDDA760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AE5031-CCA7-4967-AA6E-7CA76E5BF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993F0-977C-4605-B6A9-D7583F3E8B38}"/>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797C48A3-6188-476B-AF7A-C27365A166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878BA-FB41-401C-9D63-A67DACDF1B51}"/>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031825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7E3D81-EC13-4535-940D-9DBA57D0E4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01288B-E0FA-4731-A5CD-2939BD2783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138EA-C911-4FFF-A8F2-006C1BC5E693}"/>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066ADA4C-4FEE-4957-83F1-517C5CE172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B8DE6-8810-4170-86CF-00D4A96F27E8}"/>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619390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4D984-A82B-4F72-B4F8-55D13FE595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6B3FBA-4FF5-4D5E-BF9D-53C27C68EC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7057A-4FFB-4F9C-A499-BEE289D88463}"/>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DD65064B-6D5B-415D-BBE0-3AEA2C96C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4CC72D-01F1-46AC-AEAC-541F8FF3E73E}"/>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195603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C76F-D5E6-41DB-AE39-DF779A040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9ECD7-45F7-4481-8DC5-B6D293CF3B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664E86-B83C-46FE-9707-3E76D2FDFC2E}"/>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415763E7-9085-40DA-A433-22C5A3A79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59559-FE38-4E43-A663-B7A643EF7B8F}"/>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68525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FB12-2368-41A9-A645-06658F8B5D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4142B3-EB3A-4608-8F69-A27B832C8F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3B9071-C1AB-4D64-A2DB-37852BEF7E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1EE5AE-A684-4768-AF77-93BD523D6AFB}"/>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6" name="Footer Placeholder 5">
            <a:extLst>
              <a:ext uri="{FF2B5EF4-FFF2-40B4-BE49-F238E27FC236}">
                <a16:creationId xmlns:a16="http://schemas.microsoft.com/office/drawing/2014/main" id="{8B21E68C-888A-4182-ADFC-D93F1747FC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405EA-A3D8-4D2D-8A5D-E7A7AD299E8C}"/>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553106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9A4B-E5D6-440C-8A8A-E6C5211DE0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13D100-03E0-4306-8D7C-8A25D50D82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B90798-F56D-48DA-AAB8-FE67F8AA67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594AEE-A01A-4228-B300-DCCB2BF2BF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85990E-F7C2-49E8-B78F-32D96DA337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44E7F2-09BB-4924-974B-6AF51B226258}"/>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8" name="Footer Placeholder 7">
            <a:extLst>
              <a:ext uri="{FF2B5EF4-FFF2-40B4-BE49-F238E27FC236}">
                <a16:creationId xmlns:a16="http://schemas.microsoft.com/office/drawing/2014/main" id="{73E93ADE-9BFB-40DE-B25D-3D9A51E05F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338A50-A2A6-42F7-BBD7-CB2405DC56D0}"/>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418146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2CC5-01BE-414C-8042-EDE3FDD02E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0511D7-7E90-4844-91BE-16772A6107D1}"/>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4" name="Footer Placeholder 3">
            <a:extLst>
              <a:ext uri="{FF2B5EF4-FFF2-40B4-BE49-F238E27FC236}">
                <a16:creationId xmlns:a16="http://schemas.microsoft.com/office/drawing/2014/main" id="{ED2B474B-6880-4D6F-B0B5-E78475F606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EF9F1-72B2-4EE3-BCFE-648AA0971790}"/>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79583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40915B-61CA-400C-BFBD-AE5340F61560}"/>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3" name="Footer Placeholder 2">
            <a:extLst>
              <a:ext uri="{FF2B5EF4-FFF2-40B4-BE49-F238E27FC236}">
                <a16:creationId xmlns:a16="http://schemas.microsoft.com/office/drawing/2014/main" id="{24AA2431-18FE-41CF-BFE6-BDA2FB972C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076722-5E0D-4BDC-8F81-5828DD713C7A}"/>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115149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7B442-04A7-4098-861F-DCC11AF2F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D1544-6737-45E3-8846-914C5749B1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1E2C57-0800-4F9C-A68E-A34F3AC4B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B1F84-6FE6-462E-B47D-71DF4DC6AA22}"/>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6" name="Footer Placeholder 5">
            <a:extLst>
              <a:ext uri="{FF2B5EF4-FFF2-40B4-BE49-F238E27FC236}">
                <a16:creationId xmlns:a16="http://schemas.microsoft.com/office/drawing/2014/main" id="{1E1867D9-6C0D-40F9-A56A-85F6DBD12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114362-2DDD-4B70-B933-E57FDFC739F6}"/>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92752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86638-11A6-4792-BA95-6E1B9DC83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C87582-7ADC-4CEF-AF53-F280FC4AB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EFA6B-C7E4-4153-B130-AA06C953C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80A669-6E54-4367-ABFD-819DD5665F10}"/>
              </a:ext>
            </a:extLst>
          </p:cNvPr>
          <p:cNvSpPr>
            <a:spLocks noGrp="1"/>
          </p:cNvSpPr>
          <p:nvPr>
            <p:ph type="dt" sz="half" idx="10"/>
          </p:nvPr>
        </p:nvSpPr>
        <p:spPr/>
        <p:txBody>
          <a:bodyPr/>
          <a:lstStyle/>
          <a:p>
            <a:fld id="{4D0C1C4F-EA0C-438B-A3E5-2C79710AD8FC}" type="datetimeFigureOut">
              <a:rPr lang="en-US" smtClean="0"/>
              <a:t>5/9/2023</a:t>
            </a:fld>
            <a:endParaRPr lang="en-US"/>
          </a:p>
        </p:txBody>
      </p:sp>
      <p:sp>
        <p:nvSpPr>
          <p:cNvPr id="6" name="Footer Placeholder 5">
            <a:extLst>
              <a:ext uri="{FF2B5EF4-FFF2-40B4-BE49-F238E27FC236}">
                <a16:creationId xmlns:a16="http://schemas.microsoft.com/office/drawing/2014/main" id="{09EC5CAD-1530-4549-BCB0-02BADCCD1B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84A32C-C3B4-43BE-8F79-CD237A3B42C8}"/>
              </a:ext>
            </a:extLst>
          </p:cNvPr>
          <p:cNvSpPr>
            <a:spLocks noGrp="1"/>
          </p:cNvSpPr>
          <p:nvPr>
            <p:ph type="sldNum" sz="quarter" idx="12"/>
          </p:nvPr>
        </p:nvSpPr>
        <p:spPr/>
        <p:txBody>
          <a:bodyPr/>
          <a:lstStyle/>
          <a:p>
            <a:fld id="{874234FD-0A5D-4FD0-A58C-DCCA14EB317C}" type="slidenum">
              <a:rPr lang="en-US" smtClean="0"/>
              <a:t>‹#›</a:t>
            </a:fld>
            <a:endParaRPr lang="en-US"/>
          </a:p>
        </p:txBody>
      </p:sp>
    </p:spTree>
    <p:extLst>
      <p:ext uri="{BB962C8B-B14F-4D97-AF65-F5344CB8AC3E}">
        <p14:creationId xmlns:p14="http://schemas.microsoft.com/office/powerpoint/2010/main" val="2967100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161EB4-47A9-4A94-92F0-543F565CC0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62BAE0-DCDE-4150-98D8-7592C7A065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4A3E8-7B4E-41AD-BF68-89A0D5CA61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C1C4F-EA0C-438B-A3E5-2C79710AD8FC}" type="datetimeFigureOut">
              <a:rPr lang="en-US" smtClean="0"/>
              <a:t>5/9/2023</a:t>
            </a:fld>
            <a:endParaRPr lang="en-US"/>
          </a:p>
        </p:txBody>
      </p:sp>
      <p:sp>
        <p:nvSpPr>
          <p:cNvPr id="5" name="Footer Placeholder 4">
            <a:extLst>
              <a:ext uri="{FF2B5EF4-FFF2-40B4-BE49-F238E27FC236}">
                <a16:creationId xmlns:a16="http://schemas.microsoft.com/office/drawing/2014/main" id="{9617C4A6-CE99-4E7D-A9C6-737FBAC83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6FAD8443-266F-4700-AE14-02DEC24B64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234FD-0A5D-4FD0-A58C-DCCA14EB317C}" type="slidenum">
              <a:rPr lang="en-US" smtClean="0"/>
              <a:t>‹#›</a:t>
            </a:fld>
            <a:endParaRPr lang="en-US"/>
          </a:p>
        </p:txBody>
      </p:sp>
    </p:spTree>
    <p:extLst>
      <p:ext uri="{BB962C8B-B14F-4D97-AF65-F5344CB8AC3E}">
        <p14:creationId xmlns:p14="http://schemas.microsoft.com/office/powerpoint/2010/main" val="179271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emf"/><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7.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7.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7.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BrewingTechnologies/QuickLearning/wiki" TargetMode="External"/><Relationship Id="rId2" Type="http://schemas.openxmlformats.org/officeDocument/2006/relationships/hyperlink" Target="https://github.com/htmw/QuickLearning/wiki" TargetMode="Externa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slideLayout" Target="../slideLayouts/slideLayout7.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43B87-5A77-4931-A3A7-06F99D973019}"/>
              </a:ext>
            </a:extLst>
          </p:cNvPr>
          <p:cNvPicPr>
            <a:picLocks noChangeAspect="1"/>
          </p:cNvPicPr>
          <p:nvPr/>
        </p:nvPicPr>
        <p:blipFill>
          <a:blip r:embed="rId2"/>
          <a:stretch>
            <a:fillRect/>
          </a:stretch>
        </p:blipFill>
        <p:spPr>
          <a:xfrm>
            <a:off x="0" y="0"/>
            <a:ext cx="12192000" cy="6857999"/>
          </a:xfrm>
          <a:prstGeom prst="rect">
            <a:avLst/>
          </a:prstGeom>
        </p:spPr>
      </p:pic>
      <p:sp>
        <p:nvSpPr>
          <p:cNvPr id="3" name="Freeform 5">
            <a:extLst>
              <a:ext uri="{FF2B5EF4-FFF2-40B4-BE49-F238E27FC236}">
                <a16:creationId xmlns:a16="http://schemas.microsoft.com/office/drawing/2014/main" id="{DC552D37-28CF-4298-8B40-A901B355D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1">
            <a:extLst>
              <a:ext uri="{FF2B5EF4-FFF2-40B4-BE49-F238E27FC236}">
                <a16:creationId xmlns:a16="http://schemas.microsoft.com/office/drawing/2014/main" id="{CD820374-DA9C-4A44-9012-81B837264E49}"/>
              </a:ext>
            </a:extLst>
          </p:cNvPr>
          <p:cNvSpPr txBox="1">
            <a:spLocks/>
          </p:cNvSpPr>
          <p:nvPr/>
        </p:nvSpPr>
        <p:spPr>
          <a:xfrm>
            <a:off x="7342275" y="2763349"/>
            <a:ext cx="4996070" cy="2301004"/>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4000" b="1" dirty="0">
                <a:solidFill>
                  <a:schemeClr val="accent2">
                    <a:lumMod val="75000"/>
                  </a:schemeClr>
                </a:solidFill>
                <a:latin typeface="Times New Roman" panose="02020603050405020304" pitchFamily="18" charset="0"/>
                <a:cs typeface="Times New Roman" panose="02020603050405020304" pitchFamily="18" charset="0"/>
              </a:rPr>
              <a:t>QuickLearning App</a:t>
            </a:r>
          </a:p>
        </p:txBody>
      </p:sp>
      <p:sp>
        <p:nvSpPr>
          <p:cNvPr id="5" name="Subtitle 22">
            <a:extLst>
              <a:ext uri="{FF2B5EF4-FFF2-40B4-BE49-F238E27FC236}">
                <a16:creationId xmlns:a16="http://schemas.microsoft.com/office/drawing/2014/main" id="{A77B0F26-A2F0-487B-B7EF-E050E5DA9EA8}"/>
              </a:ext>
            </a:extLst>
          </p:cNvPr>
          <p:cNvSpPr txBox="1">
            <a:spLocks/>
          </p:cNvSpPr>
          <p:nvPr/>
        </p:nvSpPr>
        <p:spPr>
          <a:xfrm>
            <a:off x="8347841" y="5625136"/>
            <a:ext cx="3200400" cy="731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latin typeface="Times New Roman" panose="02020603050405020304" pitchFamily="18" charset="0"/>
                <a:cs typeface="Times New Roman" panose="02020603050405020304" pitchFamily="18" charset="0"/>
              </a:rPr>
              <a:t>Capstone Project</a:t>
            </a:r>
          </a:p>
          <a:p>
            <a:pPr marL="0" indent="0" algn="ctr">
              <a:buNone/>
            </a:pPr>
            <a:r>
              <a:rPr lang="en-US" sz="1600" b="1" dirty="0">
                <a:latin typeface="Times New Roman" panose="02020603050405020304" pitchFamily="18" charset="0"/>
                <a:cs typeface="Times New Roman" panose="02020603050405020304" pitchFamily="18" charset="0"/>
              </a:rPr>
              <a:t>Guided By Professor Henry Wong</a:t>
            </a:r>
          </a:p>
        </p:txBody>
      </p:sp>
      <p:cxnSp>
        <p:nvCxnSpPr>
          <p:cNvPr id="6" name="Straight Connector 5">
            <a:extLst>
              <a:ext uri="{FF2B5EF4-FFF2-40B4-BE49-F238E27FC236}">
                <a16:creationId xmlns:a16="http://schemas.microsoft.com/office/drawing/2014/main" id="{087DA2AB-1A87-4BCA-B7DE-23C4FB756D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EBE1FDD4-F6AC-4E7B-BCCA-1F86A9AF30D3}"/>
              </a:ext>
            </a:extLst>
          </p:cNvPr>
          <p:cNvPicPr>
            <a:picLocks noChangeAspect="1"/>
          </p:cNvPicPr>
          <p:nvPr/>
        </p:nvPicPr>
        <p:blipFill rotWithShape="1">
          <a:blip r:embed="rId3">
            <a:alphaModFix amt="74000"/>
          </a:blip>
          <a:srcRect l="581" r="4710"/>
          <a:stretch/>
        </p:blipFill>
        <p:spPr>
          <a:xfrm>
            <a:off x="8771854" y="2703909"/>
            <a:ext cx="2138328" cy="1764268"/>
          </a:xfrm>
          <a:prstGeom prst="rect">
            <a:avLst/>
          </a:prstGeom>
        </p:spPr>
      </p:pic>
    </p:spTree>
    <p:extLst>
      <p:ext uri="{BB962C8B-B14F-4D97-AF65-F5344CB8AC3E}">
        <p14:creationId xmlns:p14="http://schemas.microsoft.com/office/powerpoint/2010/main" val="110173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072B14E1-C851-4E25-9C14-6683E92E4F90}"/>
              </a:ext>
            </a:extLst>
          </p:cNvPr>
          <p:cNvPicPr>
            <a:picLocks/>
          </p:cNvPicPr>
          <p:nvPr/>
        </p:nvPicPr>
        <p:blipFill>
          <a:blip r:embed="rId2"/>
          <a:stretch>
            <a:fillRect/>
          </a:stretch>
        </p:blipFill>
        <p:spPr>
          <a:xfrm>
            <a:off x="701040" y="411480"/>
            <a:ext cx="10789920" cy="6035040"/>
          </a:xfrm>
          <a:prstGeom prst="rect">
            <a:avLst/>
          </a:prstGeom>
          <a:effectLst>
            <a:softEdge rad="127000"/>
          </a:effectLst>
        </p:spPr>
      </p:pic>
      <p:sp>
        <p:nvSpPr>
          <p:cNvPr id="3" name="Footer Placeholder 9">
            <a:extLst>
              <a:ext uri="{FF2B5EF4-FFF2-40B4-BE49-F238E27FC236}">
                <a16:creationId xmlns:a16="http://schemas.microsoft.com/office/drawing/2014/main" id="{2AA195BF-A176-4567-80CC-CC5C872A7ABE}"/>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 name="Picture 3" descr="Logo&#10;&#10;Description automatically generated">
            <a:extLst>
              <a:ext uri="{FF2B5EF4-FFF2-40B4-BE49-F238E27FC236}">
                <a16:creationId xmlns:a16="http://schemas.microsoft.com/office/drawing/2014/main" id="{C4C9FF3C-B85A-4C8C-B48A-FBBD17605534}"/>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80762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Graphical user interface&#10;&#10;Description automatically generated">
            <a:extLst>
              <a:ext uri="{FF2B5EF4-FFF2-40B4-BE49-F238E27FC236}">
                <a16:creationId xmlns:a16="http://schemas.microsoft.com/office/drawing/2014/main" id="{C3C39346-ABB5-46EC-AB70-E472FDC9AFAE}"/>
              </a:ext>
            </a:extLst>
          </p:cNvPr>
          <p:cNvPicPr>
            <a:picLocks/>
          </p:cNvPicPr>
          <p:nvPr/>
        </p:nvPicPr>
        <p:blipFill>
          <a:blip r:embed="rId2"/>
          <a:stretch>
            <a:fillRect/>
          </a:stretch>
        </p:blipFill>
        <p:spPr>
          <a:xfrm>
            <a:off x="701040" y="411480"/>
            <a:ext cx="10789920" cy="6035040"/>
          </a:xfrm>
          <a:prstGeom prst="rect">
            <a:avLst/>
          </a:prstGeom>
          <a:effectLst>
            <a:softEdge rad="127000"/>
          </a:effectLst>
        </p:spPr>
      </p:pic>
      <p:sp>
        <p:nvSpPr>
          <p:cNvPr id="3" name="Footer Placeholder 9">
            <a:extLst>
              <a:ext uri="{FF2B5EF4-FFF2-40B4-BE49-F238E27FC236}">
                <a16:creationId xmlns:a16="http://schemas.microsoft.com/office/drawing/2014/main" id="{BDF8B958-D323-4FF6-91E5-58E4628763C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 name="Picture 3" descr="Logo&#10;&#10;Description automatically generated">
            <a:extLst>
              <a:ext uri="{FF2B5EF4-FFF2-40B4-BE49-F238E27FC236}">
                <a16:creationId xmlns:a16="http://schemas.microsoft.com/office/drawing/2014/main" id="{2858DF0E-FAF9-4E99-B1D4-B63811BD1615}"/>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83901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FDCC9A17-CC75-4F5E-81F2-EBE4E43C8D87}"/>
              </a:ext>
            </a:extLst>
          </p:cNvPr>
          <p:cNvPicPr>
            <a:picLocks/>
          </p:cNvPicPr>
          <p:nvPr/>
        </p:nvPicPr>
        <p:blipFill>
          <a:blip r:embed="rId2"/>
          <a:stretch>
            <a:fillRect/>
          </a:stretch>
        </p:blipFill>
        <p:spPr>
          <a:xfrm>
            <a:off x="701040" y="411480"/>
            <a:ext cx="10789920" cy="6035040"/>
          </a:xfrm>
          <a:prstGeom prst="rect">
            <a:avLst/>
          </a:prstGeom>
          <a:effectLst>
            <a:softEdge rad="127000"/>
          </a:effectLst>
        </p:spPr>
      </p:pic>
      <p:sp>
        <p:nvSpPr>
          <p:cNvPr id="3" name="Footer Placeholder 9">
            <a:extLst>
              <a:ext uri="{FF2B5EF4-FFF2-40B4-BE49-F238E27FC236}">
                <a16:creationId xmlns:a16="http://schemas.microsoft.com/office/drawing/2014/main" id="{76E21031-9BC7-40C2-9D31-8C5057BA7D17}"/>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 name="Picture 3" descr="Logo&#10;&#10;Description automatically generated">
            <a:extLst>
              <a:ext uri="{FF2B5EF4-FFF2-40B4-BE49-F238E27FC236}">
                <a16:creationId xmlns:a16="http://schemas.microsoft.com/office/drawing/2014/main" id="{732D271F-8132-49AC-9D2C-B54B95967957}"/>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26487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2DE141-1869-4100-BB5B-4DAAFE096295}"/>
              </a:ext>
            </a:extLst>
          </p:cNvPr>
          <p:cNvSpPr/>
          <p:nvPr/>
        </p:nvSpPr>
        <p:spPr>
          <a:xfrm>
            <a:off x="4953000" y="1188403"/>
            <a:ext cx="2286000" cy="9144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b="1" dirty="0">
                <a:solidFill>
                  <a:schemeClr val="tx1"/>
                </a:solidFill>
                <a:latin typeface="Times New Roman" panose="02020603050405020304" pitchFamily="18" charset="0"/>
                <a:cs typeface="Times New Roman" panose="02020603050405020304" pitchFamily="18" charset="0"/>
              </a:rPr>
              <a:t>QuickLearning MVP</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B684D763-E478-45DA-8064-BAE9CE3AC3D1}"/>
              </a:ext>
            </a:extLst>
          </p:cNvPr>
          <p:cNvSpPr/>
          <p:nvPr/>
        </p:nvSpPr>
        <p:spPr>
          <a:xfrm>
            <a:off x="244230" y="2284440"/>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solidFill>
                  <a:schemeClr val="tx1"/>
                </a:solidFill>
                <a:latin typeface="Times New Roman" panose="02020603050405020304" pitchFamily="18" charset="0"/>
                <a:cs typeface="Times New Roman" panose="02020603050405020304" pitchFamily="18" charset="0"/>
              </a:rPr>
              <a:t>Registration</a:t>
            </a:r>
          </a:p>
        </p:txBody>
      </p:sp>
      <p:sp>
        <p:nvSpPr>
          <p:cNvPr id="4" name="Rectangle: Rounded Corners 3">
            <a:extLst>
              <a:ext uri="{FF2B5EF4-FFF2-40B4-BE49-F238E27FC236}">
                <a16:creationId xmlns:a16="http://schemas.microsoft.com/office/drawing/2014/main" id="{15FC30E2-3110-4127-81EE-3AF003953DE4}"/>
              </a:ext>
            </a:extLst>
          </p:cNvPr>
          <p:cNvSpPr/>
          <p:nvPr/>
        </p:nvSpPr>
        <p:spPr>
          <a:xfrm>
            <a:off x="2597970" y="2284440"/>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Homepage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036BE1BC-576C-4C51-8465-33034C4F0B4C}"/>
              </a:ext>
            </a:extLst>
          </p:cNvPr>
          <p:cNvSpPr/>
          <p:nvPr/>
        </p:nvSpPr>
        <p:spPr>
          <a:xfrm>
            <a:off x="4951701" y="2284440"/>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Admin Dashboard</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A8912618-B7D7-417C-990C-D1B04BCF7F70}"/>
              </a:ext>
            </a:extLst>
          </p:cNvPr>
          <p:cNvSpPr/>
          <p:nvPr/>
        </p:nvSpPr>
        <p:spPr>
          <a:xfrm>
            <a:off x="7305432" y="2284440"/>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Instructor Page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F20312F-8D21-4123-B000-AF366D2E19E5}"/>
              </a:ext>
            </a:extLst>
          </p:cNvPr>
          <p:cNvSpPr/>
          <p:nvPr/>
        </p:nvSpPr>
        <p:spPr>
          <a:xfrm>
            <a:off x="9659163" y="2284440"/>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Course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F467A9A-311C-44BB-ADD8-FCA8CC0437FF}"/>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Minimum Viable Product (MVP)</a:t>
            </a:r>
          </a:p>
        </p:txBody>
      </p:sp>
      <p:sp>
        <p:nvSpPr>
          <p:cNvPr id="9" name="Rectangle: Rounded Corners 8">
            <a:extLst>
              <a:ext uri="{FF2B5EF4-FFF2-40B4-BE49-F238E27FC236}">
                <a16:creationId xmlns:a16="http://schemas.microsoft.com/office/drawing/2014/main" id="{8D0EE799-F696-4E7A-B3D0-EA44905508FB}"/>
              </a:ext>
            </a:extLst>
          </p:cNvPr>
          <p:cNvSpPr/>
          <p:nvPr/>
        </p:nvSpPr>
        <p:spPr>
          <a:xfrm>
            <a:off x="244229" y="3383077"/>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Login</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0AE7F3E4-7107-4D61-9057-1C296CFA6051}"/>
              </a:ext>
            </a:extLst>
          </p:cNvPr>
          <p:cNvSpPr/>
          <p:nvPr/>
        </p:nvSpPr>
        <p:spPr>
          <a:xfrm>
            <a:off x="2597969" y="3383077"/>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Search Bar</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E44D2FFD-2DFC-43C1-8B8D-99949F412FA2}"/>
              </a:ext>
            </a:extLst>
          </p:cNvPr>
          <p:cNvSpPr/>
          <p:nvPr/>
        </p:nvSpPr>
        <p:spPr>
          <a:xfrm>
            <a:off x="4951700" y="3383077"/>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Categories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5243C42-90DB-49B3-AA41-9C5160F0E5C2}"/>
              </a:ext>
            </a:extLst>
          </p:cNvPr>
          <p:cNvSpPr/>
          <p:nvPr/>
        </p:nvSpPr>
        <p:spPr>
          <a:xfrm>
            <a:off x="7305431" y="3383077"/>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Revenue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3C8AEE05-EC6C-4708-A06F-C9372337A53E}"/>
              </a:ext>
            </a:extLst>
          </p:cNvPr>
          <p:cNvSpPr/>
          <p:nvPr/>
        </p:nvSpPr>
        <p:spPr>
          <a:xfrm>
            <a:off x="9659162" y="3383077"/>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Add/Remove Course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EB49752F-97DB-4159-99BB-CC64205BC159}"/>
              </a:ext>
            </a:extLst>
          </p:cNvPr>
          <p:cNvSpPr/>
          <p:nvPr/>
        </p:nvSpPr>
        <p:spPr>
          <a:xfrm>
            <a:off x="244229" y="448171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solidFill>
                  <a:schemeClr val="tx1"/>
                </a:solidFill>
                <a:latin typeface="Times New Roman" panose="02020603050405020304" pitchFamily="18" charset="0"/>
                <a:cs typeface="Times New Roman" panose="02020603050405020304" pitchFamily="18" charset="0"/>
              </a:rPr>
              <a:t>Logout</a:t>
            </a:r>
          </a:p>
        </p:txBody>
      </p:sp>
      <p:sp>
        <p:nvSpPr>
          <p:cNvPr id="15" name="Rectangle: Rounded Corners 14">
            <a:extLst>
              <a:ext uri="{FF2B5EF4-FFF2-40B4-BE49-F238E27FC236}">
                <a16:creationId xmlns:a16="http://schemas.microsoft.com/office/drawing/2014/main" id="{AF97072A-04B2-4963-9434-F86CB7D208F2}"/>
              </a:ext>
            </a:extLst>
          </p:cNvPr>
          <p:cNvSpPr/>
          <p:nvPr/>
        </p:nvSpPr>
        <p:spPr>
          <a:xfrm>
            <a:off x="2597969" y="448171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Top 10 Courses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BA19C69C-6B79-4615-AABE-1C16881AF1ED}"/>
              </a:ext>
            </a:extLst>
          </p:cNvPr>
          <p:cNvSpPr/>
          <p:nvPr/>
        </p:nvSpPr>
        <p:spPr>
          <a:xfrm>
            <a:off x="4951700" y="448171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Students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BF389D18-B731-4E2D-B91B-DE03D1A4A014}"/>
              </a:ext>
            </a:extLst>
          </p:cNvPr>
          <p:cNvSpPr/>
          <p:nvPr/>
        </p:nvSpPr>
        <p:spPr>
          <a:xfrm>
            <a:off x="7305431" y="448171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Courses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AC43EEF4-FDF9-493E-8BA1-A844203BBE0E}"/>
              </a:ext>
            </a:extLst>
          </p:cNvPr>
          <p:cNvSpPr/>
          <p:nvPr/>
        </p:nvSpPr>
        <p:spPr>
          <a:xfrm>
            <a:off x="9659162" y="448171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Add/Remove Categories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DFEC3AB1-0A9B-4CE7-8879-A2615128FA32}"/>
              </a:ext>
            </a:extLst>
          </p:cNvPr>
          <p:cNvSpPr/>
          <p:nvPr/>
        </p:nvSpPr>
        <p:spPr>
          <a:xfrm>
            <a:off x="244229" y="557847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Forgot Password</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5175766B-49B2-4D52-AC49-770AB8223762}"/>
              </a:ext>
            </a:extLst>
          </p:cNvPr>
          <p:cNvSpPr/>
          <p:nvPr/>
        </p:nvSpPr>
        <p:spPr>
          <a:xfrm>
            <a:off x="2597969" y="557847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Course Catalogue</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96B533F4-FA09-48B7-896E-0DD77E00B48A}"/>
              </a:ext>
            </a:extLst>
          </p:cNvPr>
          <p:cNvSpPr/>
          <p:nvPr/>
        </p:nvSpPr>
        <p:spPr>
          <a:xfrm>
            <a:off x="4951700" y="557847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Report</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D99362F9-C836-4200-A1AF-539FCD648A19}"/>
              </a:ext>
            </a:extLst>
          </p:cNvPr>
          <p:cNvSpPr/>
          <p:nvPr/>
        </p:nvSpPr>
        <p:spPr>
          <a:xfrm>
            <a:off x="7305431" y="557847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a:solidFill>
                  <a:schemeClr val="tx1"/>
                </a:solidFill>
                <a:latin typeface="Times New Roman" panose="02020603050405020304" pitchFamily="18" charset="0"/>
                <a:cs typeface="Times New Roman" panose="02020603050405020304" pitchFamily="18" charset="0"/>
              </a:rPr>
              <a:t>Payment Settings</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9D988B85-0E56-497D-9FB2-6757E18A3FBA}"/>
              </a:ext>
            </a:extLst>
          </p:cNvPr>
          <p:cNvSpPr/>
          <p:nvPr/>
        </p:nvSpPr>
        <p:spPr>
          <a:xfrm>
            <a:off x="9659162" y="5578474"/>
            <a:ext cx="2286000" cy="9144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700" dirty="0">
                <a:solidFill>
                  <a:schemeClr val="tx1"/>
                </a:solidFill>
                <a:latin typeface="Times New Roman" panose="02020603050405020304" pitchFamily="18" charset="0"/>
                <a:cs typeface="Times New Roman" panose="02020603050405020304" pitchFamily="18" charset="0"/>
              </a:rPr>
              <a:t>Course Overview</a:t>
            </a:r>
          </a:p>
        </p:txBody>
      </p:sp>
      <p:cxnSp>
        <p:nvCxnSpPr>
          <p:cNvPr id="24" name="Connector: Elbow 23">
            <a:extLst>
              <a:ext uri="{FF2B5EF4-FFF2-40B4-BE49-F238E27FC236}">
                <a16:creationId xmlns:a16="http://schemas.microsoft.com/office/drawing/2014/main" id="{2CAC9B02-2791-4810-9A20-396051A4A027}"/>
              </a:ext>
            </a:extLst>
          </p:cNvPr>
          <p:cNvCxnSpPr>
            <a:stCxn id="2" idx="3"/>
            <a:endCxn id="7" idx="0"/>
          </p:cNvCxnSpPr>
          <p:nvPr/>
        </p:nvCxnSpPr>
        <p:spPr>
          <a:xfrm>
            <a:off x="7239000" y="1645603"/>
            <a:ext cx="3563163" cy="6388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3E425B69-1602-4B7C-935C-B28EBA42E73D}"/>
              </a:ext>
            </a:extLst>
          </p:cNvPr>
          <p:cNvCxnSpPr>
            <a:stCxn id="2" idx="3"/>
            <a:endCxn id="6" idx="0"/>
          </p:cNvCxnSpPr>
          <p:nvPr/>
        </p:nvCxnSpPr>
        <p:spPr>
          <a:xfrm>
            <a:off x="7239000" y="1645603"/>
            <a:ext cx="1209432" cy="6388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29FA18C-C11B-403F-B41D-8A3118307C0D}"/>
              </a:ext>
            </a:extLst>
          </p:cNvPr>
          <p:cNvCxnSpPr>
            <a:stCxn id="2" idx="1"/>
            <a:endCxn id="4" idx="0"/>
          </p:cNvCxnSpPr>
          <p:nvPr/>
        </p:nvCxnSpPr>
        <p:spPr>
          <a:xfrm rot="10800000" flipV="1">
            <a:off x="3740970" y="1645602"/>
            <a:ext cx="1212030" cy="6388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987AE9B-1DE9-402F-8977-54BAA97B65AF}"/>
              </a:ext>
            </a:extLst>
          </p:cNvPr>
          <p:cNvCxnSpPr>
            <a:stCxn id="2" idx="1"/>
            <a:endCxn id="3" idx="0"/>
          </p:cNvCxnSpPr>
          <p:nvPr/>
        </p:nvCxnSpPr>
        <p:spPr>
          <a:xfrm rot="10800000" flipV="1">
            <a:off x="1387230" y="1645602"/>
            <a:ext cx="3565770" cy="6388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95005E3-B108-4C07-B3BA-412B43DBA13C}"/>
              </a:ext>
            </a:extLst>
          </p:cNvPr>
          <p:cNvCxnSpPr>
            <a:stCxn id="2" idx="2"/>
            <a:endCxn id="5" idx="0"/>
          </p:cNvCxnSpPr>
          <p:nvPr/>
        </p:nvCxnSpPr>
        <p:spPr>
          <a:xfrm rot="5400000">
            <a:off x="6004533" y="2192972"/>
            <a:ext cx="181637" cy="12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F79C170-66F1-40D0-8AF3-E03DE1FE44C8}"/>
              </a:ext>
            </a:extLst>
          </p:cNvPr>
          <p:cNvCxnSpPr>
            <a:stCxn id="3" idx="2"/>
            <a:endCxn id="9" idx="0"/>
          </p:cNvCxnSpPr>
          <p:nvPr/>
        </p:nvCxnSpPr>
        <p:spPr>
          <a:xfrm flipH="1">
            <a:off x="1387229" y="3198840"/>
            <a:ext cx="1"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A572245-C2FA-4E84-810D-DAF6195F9825}"/>
              </a:ext>
            </a:extLst>
          </p:cNvPr>
          <p:cNvCxnSpPr>
            <a:stCxn id="9" idx="2"/>
            <a:endCxn id="14" idx="0"/>
          </p:cNvCxnSpPr>
          <p:nvPr/>
        </p:nvCxnSpPr>
        <p:spPr>
          <a:xfrm>
            <a:off x="1387229" y="4297477"/>
            <a:ext cx="0"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96EBB58-2532-4EBB-8749-442680A2145B}"/>
              </a:ext>
            </a:extLst>
          </p:cNvPr>
          <p:cNvCxnSpPr>
            <a:stCxn id="14" idx="2"/>
            <a:endCxn id="19" idx="0"/>
          </p:cNvCxnSpPr>
          <p:nvPr/>
        </p:nvCxnSpPr>
        <p:spPr>
          <a:xfrm>
            <a:off x="1387229" y="5396114"/>
            <a:ext cx="0" cy="18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BC225C6-A5C8-4885-B959-F0B705218EC8}"/>
              </a:ext>
            </a:extLst>
          </p:cNvPr>
          <p:cNvCxnSpPr>
            <a:stCxn id="4" idx="2"/>
            <a:endCxn id="10" idx="0"/>
          </p:cNvCxnSpPr>
          <p:nvPr/>
        </p:nvCxnSpPr>
        <p:spPr>
          <a:xfrm flipH="1">
            <a:off x="3740969" y="3198840"/>
            <a:ext cx="1"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64D1B8-6EE4-45C3-8552-B47E0CB3E922}"/>
              </a:ext>
            </a:extLst>
          </p:cNvPr>
          <p:cNvCxnSpPr>
            <a:stCxn id="10" idx="2"/>
            <a:endCxn id="15" idx="0"/>
          </p:cNvCxnSpPr>
          <p:nvPr/>
        </p:nvCxnSpPr>
        <p:spPr>
          <a:xfrm>
            <a:off x="3740969" y="4297477"/>
            <a:ext cx="0"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08ECBFA-2299-42BF-BA5A-FC4BC2BC97B2}"/>
              </a:ext>
            </a:extLst>
          </p:cNvPr>
          <p:cNvCxnSpPr>
            <a:stCxn id="15" idx="2"/>
            <a:endCxn id="20" idx="0"/>
          </p:cNvCxnSpPr>
          <p:nvPr/>
        </p:nvCxnSpPr>
        <p:spPr>
          <a:xfrm>
            <a:off x="3740969" y="5396114"/>
            <a:ext cx="0" cy="18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3DB66D-A8F1-4725-B0C0-6D9EFFACED76}"/>
              </a:ext>
            </a:extLst>
          </p:cNvPr>
          <p:cNvCxnSpPr>
            <a:stCxn id="5" idx="2"/>
            <a:endCxn id="11" idx="0"/>
          </p:cNvCxnSpPr>
          <p:nvPr/>
        </p:nvCxnSpPr>
        <p:spPr>
          <a:xfrm flipH="1">
            <a:off x="6094700" y="3198840"/>
            <a:ext cx="1"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12892DB-617D-4BE1-A706-4FD7A7780640}"/>
              </a:ext>
            </a:extLst>
          </p:cNvPr>
          <p:cNvCxnSpPr>
            <a:stCxn id="11" idx="2"/>
            <a:endCxn id="16" idx="0"/>
          </p:cNvCxnSpPr>
          <p:nvPr/>
        </p:nvCxnSpPr>
        <p:spPr>
          <a:xfrm>
            <a:off x="6094700" y="4297477"/>
            <a:ext cx="0"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D50565-7896-444D-AA43-4E790275CFD3}"/>
              </a:ext>
            </a:extLst>
          </p:cNvPr>
          <p:cNvCxnSpPr>
            <a:stCxn id="16" idx="2"/>
            <a:endCxn id="21" idx="0"/>
          </p:cNvCxnSpPr>
          <p:nvPr/>
        </p:nvCxnSpPr>
        <p:spPr>
          <a:xfrm>
            <a:off x="6094700" y="5396114"/>
            <a:ext cx="0" cy="18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1F8A05-57BF-4631-9FF9-B84E592CA946}"/>
              </a:ext>
            </a:extLst>
          </p:cNvPr>
          <p:cNvCxnSpPr>
            <a:stCxn id="6" idx="2"/>
            <a:endCxn id="12" idx="0"/>
          </p:cNvCxnSpPr>
          <p:nvPr/>
        </p:nvCxnSpPr>
        <p:spPr>
          <a:xfrm flipH="1">
            <a:off x="8448431" y="3198840"/>
            <a:ext cx="1"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13BC7E0-CCAC-453B-B744-51A033011054}"/>
              </a:ext>
            </a:extLst>
          </p:cNvPr>
          <p:cNvCxnSpPr>
            <a:stCxn id="12" idx="2"/>
            <a:endCxn id="17" idx="0"/>
          </p:cNvCxnSpPr>
          <p:nvPr/>
        </p:nvCxnSpPr>
        <p:spPr>
          <a:xfrm>
            <a:off x="8448431" y="4297477"/>
            <a:ext cx="0"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9403D8-2A8E-4D27-882A-534E17C2F948}"/>
              </a:ext>
            </a:extLst>
          </p:cNvPr>
          <p:cNvCxnSpPr>
            <a:stCxn id="17" idx="2"/>
            <a:endCxn id="22" idx="0"/>
          </p:cNvCxnSpPr>
          <p:nvPr/>
        </p:nvCxnSpPr>
        <p:spPr>
          <a:xfrm>
            <a:off x="8448431" y="5396114"/>
            <a:ext cx="0" cy="18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CEB7748-80A8-4E32-B2B7-E006CA9F3E1A}"/>
              </a:ext>
            </a:extLst>
          </p:cNvPr>
          <p:cNvCxnSpPr>
            <a:stCxn id="7" idx="2"/>
            <a:endCxn id="13" idx="0"/>
          </p:cNvCxnSpPr>
          <p:nvPr/>
        </p:nvCxnSpPr>
        <p:spPr>
          <a:xfrm flipH="1">
            <a:off x="10802162" y="3198840"/>
            <a:ext cx="1"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5AFDD9-E5E6-4FC5-A3D5-62C93D0C0627}"/>
              </a:ext>
            </a:extLst>
          </p:cNvPr>
          <p:cNvCxnSpPr>
            <a:stCxn id="13" idx="2"/>
            <a:endCxn id="18" idx="0"/>
          </p:cNvCxnSpPr>
          <p:nvPr/>
        </p:nvCxnSpPr>
        <p:spPr>
          <a:xfrm>
            <a:off x="10802162" y="4297477"/>
            <a:ext cx="0" cy="18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7B2A4C4-7118-4D95-A427-61422EF42CD0}"/>
              </a:ext>
            </a:extLst>
          </p:cNvPr>
          <p:cNvCxnSpPr>
            <a:cxnSpLocks/>
            <a:stCxn id="18" idx="2"/>
            <a:endCxn id="23" idx="0"/>
          </p:cNvCxnSpPr>
          <p:nvPr/>
        </p:nvCxnSpPr>
        <p:spPr>
          <a:xfrm>
            <a:off x="10802162" y="5396114"/>
            <a:ext cx="0" cy="18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Footer Placeholder 9">
            <a:extLst>
              <a:ext uri="{FF2B5EF4-FFF2-40B4-BE49-F238E27FC236}">
                <a16:creationId xmlns:a16="http://schemas.microsoft.com/office/drawing/2014/main" id="{CDF3F811-ADDF-4E54-B3B2-9D016230DA8C}"/>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5" name="Picture 44" descr="Logo&#10;&#10;Description automatically generated">
            <a:extLst>
              <a:ext uri="{FF2B5EF4-FFF2-40B4-BE49-F238E27FC236}">
                <a16:creationId xmlns:a16="http://schemas.microsoft.com/office/drawing/2014/main" id="{22AA8B60-2EA0-4D4F-898D-E586CFC40871}"/>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5990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par>
                                <p:cTn id="12" presetID="22" presetClass="entr" presetSubtype="1"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up)">
                                      <p:cBhvr>
                                        <p:cTn id="14" dur="500"/>
                                        <p:tgtEl>
                                          <p:spTgt spid="26"/>
                                        </p:tgtEl>
                                      </p:cBhvr>
                                    </p:animEffect>
                                  </p:childTnLst>
                                </p:cTn>
                              </p:par>
                              <p:par>
                                <p:cTn id="15" presetID="22" presetClass="entr" presetSubtype="1"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par>
                                <p:cTn id="18" presetID="22" presetClass="entr" presetSubtype="1"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500"/>
                                        <p:tgtEl>
                                          <p:spTgt spid="25"/>
                                        </p:tgtEl>
                                      </p:cBhvr>
                                    </p:animEffect>
                                  </p:childTnLst>
                                </p:cTn>
                              </p:par>
                              <p:par>
                                <p:cTn id="21" presetID="22" presetClass="entr" presetSubtype="1"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up)">
                                      <p:cBhvr>
                                        <p:cTn id="36" dur="500"/>
                                        <p:tgtEl>
                                          <p:spTgt spid="6"/>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par>
                          <p:cTn id="40" fill="hold">
                            <p:stCondLst>
                              <p:cond delay="1500"/>
                            </p:stCondLst>
                            <p:childTnLst>
                              <p:par>
                                <p:cTn id="41" presetID="22" presetClass="entr" presetSubtype="1"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up)">
                                      <p:cBhvr>
                                        <p:cTn id="43" dur="500"/>
                                        <p:tgtEl>
                                          <p:spTgt spid="29"/>
                                        </p:tgtEl>
                                      </p:cBhvr>
                                    </p:animEffect>
                                  </p:childTnLst>
                                </p:cTn>
                              </p:par>
                              <p:par>
                                <p:cTn id="44" presetID="22" presetClass="entr" presetSubtype="1"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up)">
                                      <p:cBhvr>
                                        <p:cTn id="46" dur="500"/>
                                        <p:tgtEl>
                                          <p:spTgt spid="32"/>
                                        </p:tgtEl>
                                      </p:cBhvr>
                                    </p:animEffect>
                                  </p:childTnLst>
                                </p:cTn>
                              </p:par>
                              <p:par>
                                <p:cTn id="47" presetID="22" presetClass="entr" presetSubtype="1"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up)">
                                      <p:cBhvr>
                                        <p:cTn id="49" dur="500"/>
                                        <p:tgtEl>
                                          <p:spTgt spid="35"/>
                                        </p:tgtEl>
                                      </p:cBhvr>
                                    </p:animEffect>
                                  </p:childTnLst>
                                </p:cTn>
                              </p:par>
                              <p:par>
                                <p:cTn id="50" presetID="22" presetClass="entr" presetSubtype="1"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up)">
                                      <p:cBhvr>
                                        <p:cTn id="52" dur="500"/>
                                        <p:tgtEl>
                                          <p:spTgt spid="38"/>
                                        </p:tgtEl>
                                      </p:cBhvr>
                                    </p:animEffect>
                                  </p:childTnLst>
                                </p:cTn>
                              </p:par>
                              <p:par>
                                <p:cTn id="53" presetID="22" presetClass="entr" presetSubtype="1"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up)">
                                      <p:cBhvr>
                                        <p:cTn id="55" dur="500"/>
                                        <p:tgtEl>
                                          <p:spTgt spid="41"/>
                                        </p:tgtEl>
                                      </p:cBhvr>
                                    </p:animEffect>
                                  </p:childTnLst>
                                </p:cTn>
                              </p:par>
                            </p:childTnLst>
                          </p:cTn>
                        </p:par>
                        <p:par>
                          <p:cTn id="56" fill="hold">
                            <p:stCondLst>
                              <p:cond delay="2000"/>
                            </p:stCondLst>
                            <p:childTnLst>
                              <p:par>
                                <p:cTn id="57" presetID="22" presetClass="entr" presetSubtype="1"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up)">
                                      <p:cBhvr>
                                        <p:cTn id="59" dur="500"/>
                                        <p:tgtEl>
                                          <p:spTgt spid="9"/>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up)">
                                      <p:cBhvr>
                                        <p:cTn id="65" dur="500"/>
                                        <p:tgtEl>
                                          <p:spTgt spid="11"/>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up)">
                                      <p:cBhvr>
                                        <p:cTn id="68" dur="500"/>
                                        <p:tgtEl>
                                          <p:spTgt spid="12"/>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up)">
                                      <p:cBhvr>
                                        <p:cTn id="71" dur="500"/>
                                        <p:tgtEl>
                                          <p:spTgt spid="13"/>
                                        </p:tgtEl>
                                      </p:cBhvr>
                                    </p:animEffect>
                                  </p:childTnLst>
                                </p:cTn>
                              </p:par>
                            </p:childTnLst>
                          </p:cTn>
                        </p:par>
                        <p:par>
                          <p:cTn id="72" fill="hold">
                            <p:stCondLst>
                              <p:cond delay="2500"/>
                            </p:stCondLst>
                            <p:childTnLst>
                              <p:par>
                                <p:cTn id="73" presetID="22" presetClass="entr" presetSubtype="1" fill="hold"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up)">
                                      <p:cBhvr>
                                        <p:cTn id="75" dur="500"/>
                                        <p:tgtEl>
                                          <p:spTgt spid="30"/>
                                        </p:tgtEl>
                                      </p:cBhvr>
                                    </p:animEffect>
                                  </p:childTnLst>
                                </p:cTn>
                              </p:par>
                              <p:par>
                                <p:cTn id="76" presetID="22" presetClass="entr" presetSubtype="1" fill="hold"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up)">
                                      <p:cBhvr>
                                        <p:cTn id="78" dur="500"/>
                                        <p:tgtEl>
                                          <p:spTgt spid="33"/>
                                        </p:tgtEl>
                                      </p:cBhvr>
                                    </p:animEffect>
                                  </p:childTnLst>
                                </p:cTn>
                              </p:par>
                              <p:par>
                                <p:cTn id="79" presetID="22" presetClass="entr" presetSubtype="1"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up)">
                                      <p:cBhvr>
                                        <p:cTn id="81" dur="500"/>
                                        <p:tgtEl>
                                          <p:spTgt spid="36"/>
                                        </p:tgtEl>
                                      </p:cBhvr>
                                    </p:animEffect>
                                  </p:childTnLst>
                                </p:cTn>
                              </p:par>
                              <p:par>
                                <p:cTn id="82" presetID="22" presetClass="entr" presetSubtype="1" fill="hold"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up)">
                                      <p:cBhvr>
                                        <p:cTn id="84" dur="500"/>
                                        <p:tgtEl>
                                          <p:spTgt spid="39"/>
                                        </p:tgtEl>
                                      </p:cBhvr>
                                    </p:animEffect>
                                  </p:childTnLst>
                                </p:cTn>
                              </p:par>
                              <p:par>
                                <p:cTn id="85" presetID="22" presetClass="entr" presetSubtype="1" fill="hold"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up)">
                                      <p:cBhvr>
                                        <p:cTn id="87" dur="500"/>
                                        <p:tgtEl>
                                          <p:spTgt spid="42"/>
                                        </p:tgtEl>
                                      </p:cBhvr>
                                    </p:animEffec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wipe(up)">
                                      <p:cBhvr>
                                        <p:cTn id="91" dur="500"/>
                                        <p:tgtEl>
                                          <p:spTgt spid="14"/>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wipe(up)">
                                      <p:cBhvr>
                                        <p:cTn id="94" dur="500"/>
                                        <p:tgtEl>
                                          <p:spTgt spid="15"/>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wipe(up)">
                                      <p:cBhvr>
                                        <p:cTn id="97" dur="500"/>
                                        <p:tgtEl>
                                          <p:spTgt spid="16"/>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wipe(up)">
                                      <p:cBhvr>
                                        <p:cTn id="100" dur="500"/>
                                        <p:tgtEl>
                                          <p:spTgt spid="17"/>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up)">
                                      <p:cBhvr>
                                        <p:cTn id="103" dur="500"/>
                                        <p:tgtEl>
                                          <p:spTgt spid="18"/>
                                        </p:tgtEl>
                                      </p:cBhvr>
                                    </p:animEffect>
                                  </p:childTnLst>
                                </p:cTn>
                              </p:par>
                            </p:childTnLst>
                          </p:cTn>
                        </p:par>
                        <p:par>
                          <p:cTn id="104" fill="hold">
                            <p:stCondLst>
                              <p:cond delay="3500"/>
                            </p:stCondLst>
                            <p:childTnLst>
                              <p:par>
                                <p:cTn id="105" presetID="22" presetClass="entr" presetSubtype="1" fill="hold" nodeType="after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up)">
                                      <p:cBhvr>
                                        <p:cTn id="107" dur="500"/>
                                        <p:tgtEl>
                                          <p:spTgt spid="31"/>
                                        </p:tgtEl>
                                      </p:cBhvr>
                                    </p:animEffect>
                                  </p:childTnLst>
                                </p:cTn>
                              </p:par>
                              <p:par>
                                <p:cTn id="108" presetID="22" presetClass="entr" presetSubtype="1"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wipe(up)">
                                      <p:cBhvr>
                                        <p:cTn id="110" dur="500"/>
                                        <p:tgtEl>
                                          <p:spTgt spid="34"/>
                                        </p:tgtEl>
                                      </p:cBhvr>
                                    </p:animEffect>
                                  </p:childTnLst>
                                </p:cTn>
                              </p:par>
                              <p:par>
                                <p:cTn id="111" presetID="22" presetClass="entr" presetSubtype="1" fill="hold"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wipe(up)">
                                      <p:cBhvr>
                                        <p:cTn id="113" dur="500"/>
                                        <p:tgtEl>
                                          <p:spTgt spid="37"/>
                                        </p:tgtEl>
                                      </p:cBhvr>
                                    </p:animEffect>
                                  </p:childTnLst>
                                </p:cTn>
                              </p:par>
                              <p:par>
                                <p:cTn id="114" presetID="22" presetClass="entr" presetSubtype="1" fill="hold" nodeType="with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wipe(up)">
                                      <p:cBhvr>
                                        <p:cTn id="116" dur="500"/>
                                        <p:tgtEl>
                                          <p:spTgt spid="40"/>
                                        </p:tgtEl>
                                      </p:cBhvr>
                                    </p:animEffect>
                                  </p:childTnLst>
                                </p:cTn>
                              </p:par>
                              <p:par>
                                <p:cTn id="117" presetID="22" presetClass="entr" presetSubtype="1" fill="hold" nodeType="with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wipe(up)">
                                      <p:cBhvr>
                                        <p:cTn id="119" dur="500"/>
                                        <p:tgtEl>
                                          <p:spTgt spid="43"/>
                                        </p:tgtEl>
                                      </p:cBhvr>
                                    </p:animEffect>
                                  </p:childTnLst>
                                </p:cTn>
                              </p:par>
                            </p:childTnLst>
                          </p:cTn>
                        </p:par>
                        <p:par>
                          <p:cTn id="120" fill="hold">
                            <p:stCondLst>
                              <p:cond delay="4000"/>
                            </p:stCondLst>
                            <p:childTnLst>
                              <p:par>
                                <p:cTn id="121" presetID="22" presetClass="entr" presetSubtype="1"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wipe(up)">
                                      <p:cBhvr>
                                        <p:cTn id="123" dur="500"/>
                                        <p:tgtEl>
                                          <p:spTgt spid="19"/>
                                        </p:tgtEl>
                                      </p:cBhvr>
                                    </p:animEffect>
                                  </p:childTnLst>
                                </p:cTn>
                              </p:par>
                              <p:par>
                                <p:cTn id="124" presetID="22" presetClass="entr" presetSubtype="1" fill="hold" grpId="0" nodeType="withEffect">
                                  <p:stCondLst>
                                    <p:cond delay="0"/>
                                  </p:stCondLst>
                                  <p:childTnLst>
                                    <p:set>
                                      <p:cBhvr>
                                        <p:cTn id="125" dur="1" fill="hold">
                                          <p:stCondLst>
                                            <p:cond delay="0"/>
                                          </p:stCondLst>
                                        </p:cTn>
                                        <p:tgtEl>
                                          <p:spTgt spid="20"/>
                                        </p:tgtEl>
                                        <p:attrNameLst>
                                          <p:attrName>style.visibility</p:attrName>
                                        </p:attrNameLst>
                                      </p:cBhvr>
                                      <p:to>
                                        <p:strVal val="visible"/>
                                      </p:to>
                                    </p:set>
                                    <p:animEffect transition="in" filter="wipe(up)">
                                      <p:cBhvr>
                                        <p:cTn id="126" dur="500"/>
                                        <p:tgtEl>
                                          <p:spTgt spid="20"/>
                                        </p:tgtEl>
                                      </p:cBhvr>
                                    </p:animEffect>
                                  </p:childTnLst>
                                </p:cTn>
                              </p:par>
                              <p:par>
                                <p:cTn id="127" presetID="22" presetClass="entr" presetSubtype="1" fill="hold" grpId="0" nodeType="withEffect">
                                  <p:stCondLst>
                                    <p:cond delay="0"/>
                                  </p:stCondLst>
                                  <p:childTnLst>
                                    <p:set>
                                      <p:cBhvr>
                                        <p:cTn id="128" dur="1" fill="hold">
                                          <p:stCondLst>
                                            <p:cond delay="0"/>
                                          </p:stCondLst>
                                        </p:cTn>
                                        <p:tgtEl>
                                          <p:spTgt spid="21"/>
                                        </p:tgtEl>
                                        <p:attrNameLst>
                                          <p:attrName>style.visibility</p:attrName>
                                        </p:attrNameLst>
                                      </p:cBhvr>
                                      <p:to>
                                        <p:strVal val="visible"/>
                                      </p:to>
                                    </p:set>
                                    <p:animEffect transition="in" filter="wipe(up)">
                                      <p:cBhvr>
                                        <p:cTn id="129" dur="500"/>
                                        <p:tgtEl>
                                          <p:spTgt spid="21"/>
                                        </p:tgtEl>
                                      </p:cBhvr>
                                    </p:animEffect>
                                  </p:childTnLst>
                                </p:cTn>
                              </p:par>
                              <p:par>
                                <p:cTn id="130" presetID="22" presetClass="entr" presetSubtype="1" fill="hold" grpId="0" nodeType="with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wipe(up)">
                                      <p:cBhvr>
                                        <p:cTn id="132" dur="500"/>
                                        <p:tgtEl>
                                          <p:spTgt spid="22"/>
                                        </p:tgtEl>
                                      </p:cBhvr>
                                    </p:animEffect>
                                  </p:childTnLst>
                                </p:cTn>
                              </p:par>
                              <p:par>
                                <p:cTn id="133" presetID="22" presetClass="entr" presetSubtype="1" fill="hold" grpId="0" nodeType="with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wipe(up)">
                                      <p:cBhvr>
                                        <p:cTn id="1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36BCF3-70FA-45A7-91DF-27D35078EDE0}"/>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Technologies</a:t>
            </a:r>
          </a:p>
        </p:txBody>
      </p:sp>
      <p:pic>
        <p:nvPicPr>
          <p:cNvPr id="3" name="Picture 2">
            <a:extLst>
              <a:ext uri="{FF2B5EF4-FFF2-40B4-BE49-F238E27FC236}">
                <a16:creationId xmlns:a16="http://schemas.microsoft.com/office/drawing/2014/main" id="{1ED81689-7F6F-4E15-BE41-F7BCF2788BA0}"/>
              </a:ext>
            </a:extLst>
          </p:cNvPr>
          <p:cNvPicPr>
            <a:picLocks noChangeAspect="1"/>
          </p:cNvPicPr>
          <p:nvPr/>
        </p:nvPicPr>
        <p:blipFill>
          <a:blip r:embed="rId2"/>
          <a:stretch>
            <a:fillRect/>
          </a:stretch>
        </p:blipFill>
        <p:spPr>
          <a:xfrm>
            <a:off x="1321618" y="897766"/>
            <a:ext cx="9548764" cy="5486400"/>
          </a:xfrm>
          <a:prstGeom prst="rect">
            <a:avLst/>
          </a:prstGeom>
        </p:spPr>
      </p:pic>
      <p:sp>
        <p:nvSpPr>
          <p:cNvPr id="4" name="Footer Placeholder 9">
            <a:extLst>
              <a:ext uri="{FF2B5EF4-FFF2-40B4-BE49-F238E27FC236}">
                <a16:creationId xmlns:a16="http://schemas.microsoft.com/office/drawing/2014/main" id="{24FF617B-61D6-4835-B1AA-3FC464B650C4}"/>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BDCF3529-31A2-4054-9ACC-ED2636A373D9}"/>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423793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40F9197-F5F4-4664-AF18-2050C917D0CD}"/>
              </a:ext>
            </a:extLst>
          </p:cNvPr>
          <p:cNvPicPr>
            <a:picLocks noChangeAspect="1"/>
          </p:cNvPicPr>
          <p:nvPr/>
        </p:nvPicPr>
        <p:blipFill>
          <a:blip r:embed="rId2"/>
          <a:stretch>
            <a:fillRect/>
          </a:stretch>
        </p:blipFill>
        <p:spPr>
          <a:xfrm>
            <a:off x="740011" y="1280633"/>
            <a:ext cx="5690606" cy="4296732"/>
          </a:xfrm>
          <a:prstGeom prst="rect">
            <a:avLst/>
          </a:prstGeom>
        </p:spPr>
      </p:pic>
      <p:pic>
        <p:nvPicPr>
          <p:cNvPr id="3" name="Picture 2">
            <a:extLst>
              <a:ext uri="{FF2B5EF4-FFF2-40B4-BE49-F238E27FC236}">
                <a16:creationId xmlns:a16="http://schemas.microsoft.com/office/drawing/2014/main" id="{DD2D5C96-7994-4FC6-8B60-745D5C260F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56163" y="1430180"/>
            <a:ext cx="3997637" cy="39976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2AA9D8-8889-49F6-949F-9265A5E182A1}"/>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Algorithm</a:t>
            </a:r>
          </a:p>
        </p:txBody>
      </p:sp>
      <p:sp>
        <p:nvSpPr>
          <p:cNvPr id="5" name="Footer Placeholder 9">
            <a:extLst>
              <a:ext uri="{FF2B5EF4-FFF2-40B4-BE49-F238E27FC236}">
                <a16:creationId xmlns:a16="http://schemas.microsoft.com/office/drawing/2014/main" id="{CE5F597A-FF53-4008-8080-8E40DE3E5E47}"/>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C56BD076-1B5C-43DA-8EED-4652F9B74F9F}"/>
              </a:ext>
            </a:extLst>
          </p:cNvPr>
          <p:cNvPicPr>
            <a:picLocks noChangeAspect="1"/>
          </p:cNvPicPr>
          <p:nvPr/>
        </p:nvPicPr>
        <p:blipFill rotWithShape="1">
          <a:blip r:embed="rId4">
            <a:alphaModFix amt="45000"/>
            <a:extLst>
              <a:ext uri="{BEBA8EAE-BF5A-486C-A8C5-ECC9F3942E4B}">
                <a14:imgProps xmlns:a14="http://schemas.microsoft.com/office/drawing/2010/main">
                  <a14:imgLayer r:embed="rId5">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20322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05241418-C4EA-41D6-88A5-BDB1FFCA5C3C}"/>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Diagrams</a:t>
            </a:r>
            <a:endParaRPr lang="en-US" sz="6000"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B3C19C33-1418-4DD2-A394-4BE13F14E9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40C34B7-B5AA-4C6B-8B0D-38B3E29A65B7}"/>
              </a:ext>
            </a:extLst>
          </p:cNvPr>
          <p:cNvPicPr>
            <a:picLocks/>
          </p:cNvPicPr>
          <p:nvPr/>
        </p:nvPicPr>
        <p:blipFill rotWithShape="1">
          <a:blip r:embed="rId2"/>
          <a:srcRect l="17601" t="24340" r="18911" b="21551"/>
          <a:stretch/>
        </p:blipFill>
        <p:spPr>
          <a:xfrm>
            <a:off x="4080244" y="731520"/>
            <a:ext cx="4114800" cy="3787423"/>
          </a:xfrm>
          <a:prstGeom prst="rect">
            <a:avLst/>
          </a:prstGeom>
        </p:spPr>
      </p:pic>
      <p:sp>
        <p:nvSpPr>
          <p:cNvPr id="5" name="Footer Placeholder 9">
            <a:extLst>
              <a:ext uri="{FF2B5EF4-FFF2-40B4-BE49-F238E27FC236}">
                <a16:creationId xmlns:a16="http://schemas.microsoft.com/office/drawing/2014/main" id="{09DB85CB-D3B4-4426-8328-FB1016EB758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AFD44F43-9ED0-4D2B-8E21-D3603CDA18F1}"/>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45038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C1AA5-4130-42F7-9660-6DE7838FBA1D}"/>
              </a:ext>
            </a:extLst>
          </p:cNvPr>
          <p:cNvSpPr txBox="1"/>
          <p:nvPr/>
        </p:nvSpPr>
        <p:spPr>
          <a:xfrm>
            <a:off x="1869233" y="91440"/>
            <a:ext cx="8453535" cy="731520"/>
          </a:xfrm>
          <a:prstGeom prst="rect">
            <a:avLst/>
          </a:prstGeom>
          <a:noFill/>
        </p:spPr>
        <p:txBody>
          <a:bodyPr wrap="square" anchor="ctr">
            <a:spAutoFit/>
          </a:bodyPr>
          <a:lstStyle/>
          <a:p>
            <a:pPr algn="ctr"/>
            <a:r>
              <a:rPr lang="en-US" sz="4000" b="1" kern="1200" dirty="0">
                <a:latin typeface="Times New Roman" panose="02020603050405020304" pitchFamily="18" charset="0"/>
                <a:cs typeface="Times New Roman" panose="02020603050405020304" pitchFamily="18" charset="0"/>
              </a:rPr>
              <a:t>Conceptual Architecture Diagram</a:t>
            </a:r>
            <a:endParaRPr lang="en-US" sz="4000" b="1" dirty="0">
              <a:latin typeface="Times New Roman" panose="02020603050405020304" pitchFamily="18" charset="0"/>
              <a:cs typeface="Times New Roman" panose="02020603050405020304" pitchFamily="18" charset="0"/>
            </a:endParaRPr>
          </a:p>
        </p:txBody>
      </p:sp>
      <p:sp>
        <p:nvSpPr>
          <p:cNvPr id="3" name="Footer Placeholder 9">
            <a:extLst>
              <a:ext uri="{FF2B5EF4-FFF2-40B4-BE49-F238E27FC236}">
                <a16:creationId xmlns:a16="http://schemas.microsoft.com/office/drawing/2014/main" id="{25FB2BB2-42BA-41D3-A091-57CE253788B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 name="Picture 3" descr="Logo&#10;&#10;Description automatically generated">
            <a:extLst>
              <a:ext uri="{FF2B5EF4-FFF2-40B4-BE49-F238E27FC236}">
                <a16:creationId xmlns:a16="http://schemas.microsoft.com/office/drawing/2014/main" id="{E19DF166-8163-4E4A-841F-4EC8432E1D53}"/>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5" name="Picture 4">
            <a:extLst>
              <a:ext uri="{FF2B5EF4-FFF2-40B4-BE49-F238E27FC236}">
                <a16:creationId xmlns:a16="http://schemas.microsoft.com/office/drawing/2014/main" id="{AB3D7877-8E98-483E-A19A-1A0B58BB8D2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0480" y="548640"/>
            <a:ext cx="12252960" cy="6126480"/>
          </a:xfrm>
          <a:prstGeom prst="rect">
            <a:avLst/>
          </a:prstGeom>
        </p:spPr>
      </p:pic>
    </p:spTree>
    <p:extLst>
      <p:ext uri="{BB962C8B-B14F-4D97-AF65-F5344CB8AC3E}">
        <p14:creationId xmlns:p14="http://schemas.microsoft.com/office/powerpoint/2010/main" val="165673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039E04-A527-4617-9D4E-22D760B4CE1B}"/>
              </a:ext>
            </a:extLst>
          </p:cNvPr>
          <p:cNvSpPr txBox="1"/>
          <p:nvPr/>
        </p:nvSpPr>
        <p:spPr>
          <a:xfrm>
            <a:off x="1869233" y="91440"/>
            <a:ext cx="8453535" cy="731520"/>
          </a:xfrm>
          <a:prstGeom prst="rect">
            <a:avLst/>
          </a:prstGeom>
          <a:noFill/>
        </p:spPr>
        <p:txBody>
          <a:bodyPr wrap="square" anchor="ctr">
            <a:spAutoFit/>
          </a:bodyPr>
          <a:lstStyle/>
          <a:p>
            <a:pPr algn="ctr"/>
            <a:r>
              <a:rPr lang="en-US" sz="4000" b="1" kern="1200" dirty="0">
                <a:latin typeface="Times New Roman" panose="02020603050405020304" pitchFamily="18" charset="0"/>
                <a:cs typeface="Times New Roman" panose="02020603050405020304" pitchFamily="18" charset="0"/>
              </a:rPr>
              <a:t>Sequence Diagram</a:t>
            </a:r>
            <a:endParaRPr lang="en-US" sz="4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A43BBD6-F2D3-4E3F-ABC8-3714A153CF4A}"/>
              </a:ext>
            </a:extLst>
          </p:cNvPr>
          <p:cNvPicPr>
            <a:picLocks/>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981200" y="640715"/>
            <a:ext cx="8229600" cy="5852160"/>
          </a:xfrm>
          <a:prstGeom prst="rect">
            <a:avLst/>
          </a:prstGeom>
        </p:spPr>
      </p:pic>
      <p:sp>
        <p:nvSpPr>
          <p:cNvPr id="4" name="Footer Placeholder 9">
            <a:extLst>
              <a:ext uri="{FF2B5EF4-FFF2-40B4-BE49-F238E27FC236}">
                <a16:creationId xmlns:a16="http://schemas.microsoft.com/office/drawing/2014/main" id="{C6D624ED-653B-4F41-A001-77686EABD6FC}"/>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B27EFA1E-FA64-4CBE-BC7A-E98EBCEF8768}"/>
              </a:ext>
            </a:extLst>
          </p:cNvPr>
          <p:cNvPicPr>
            <a:picLocks noChangeAspect="1"/>
          </p:cNvPicPr>
          <p:nvPr/>
        </p:nvPicPr>
        <p:blipFill rotWithShape="1">
          <a:blip r:embed="rId4">
            <a:alphaModFix amt="45000"/>
            <a:extLst>
              <a:ext uri="{BEBA8EAE-BF5A-486C-A8C5-ECC9F3942E4B}">
                <a14:imgProps xmlns:a14="http://schemas.microsoft.com/office/drawing/2010/main">
                  <a14:imgLayer r:embed="rId5">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54097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A23415-0E78-43EB-AA3B-5BF631A2339E}"/>
              </a:ext>
            </a:extLst>
          </p:cNvPr>
          <p:cNvSpPr txBox="1"/>
          <p:nvPr/>
        </p:nvSpPr>
        <p:spPr>
          <a:xfrm>
            <a:off x="1869233" y="91440"/>
            <a:ext cx="8453535" cy="731520"/>
          </a:xfrm>
          <a:prstGeom prst="rect">
            <a:avLst/>
          </a:prstGeom>
          <a:noFill/>
        </p:spPr>
        <p:txBody>
          <a:bodyPr wrap="square" anchor="ctr">
            <a:spAutoFit/>
          </a:bodyPr>
          <a:lstStyle/>
          <a:p>
            <a:pPr algn="ctr"/>
            <a:r>
              <a:rPr lang="en-US" sz="4000" b="1" kern="1200" dirty="0">
                <a:latin typeface="Times New Roman" panose="02020603050405020304" pitchFamily="18" charset="0"/>
                <a:cs typeface="Times New Roman" panose="02020603050405020304" pitchFamily="18" charset="0"/>
              </a:rPr>
              <a:t>Context Diagram</a:t>
            </a:r>
          </a:p>
        </p:txBody>
      </p:sp>
      <p:pic>
        <p:nvPicPr>
          <p:cNvPr id="3" name="Picture 2">
            <a:extLst>
              <a:ext uri="{FF2B5EF4-FFF2-40B4-BE49-F238E27FC236}">
                <a16:creationId xmlns:a16="http://schemas.microsoft.com/office/drawing/2014/main" id="{11238A27-6508-40E3-B5D2-5BF399EE880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95400" y="731837"/>
            <a:ext cx="9601200" cy="5943600"/>
          </a:xfrm>
          <a:prstGeom prst="rect">
            <a:avLst/>
          </a:prstGeom>
        </p:spPr>
      </p:pic>
      <p:sp>
        <p:nvSpPr>
          <p:cNvPr id="4" name="Footer Placeholder 9">
            <a:extLst>
              <a:ext uri="{FF2B5EF4-FFF2-40B4-BE49-F238E27FC236}">
                <a16:creationId xmlns:a16="http://schemas.microsoft.com/office/drawing/2014/main" id="{D3DBD604-921B-4412-82A4-E78F6FCB2763}"/>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8DB3DD48-5769-44F5-98D9-92F78EBB6EB1}"/>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23067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85614-463C-4D2C-83C3-94DD39A9FFC8}"/>
              </a:ext>
            </a:extLst>
          </p:cNvPr>
          <p:cNvPicPr>
            <a:picLocks noChangeAspect="1"/>
          </p:cNvPicPr>
          <p:nvPr/>
        </p:nvPicPr>
        <p:blipFill>
          <a:blip r:embed="rId2"/>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C1449412-EDA4-40AF-B398-8FCB664A1BC4}"/>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Agenda</a:t>
            </a:r>
          </a:p>
        </p:txBody>
      </p:sp>
      <p:sp>
        <p:nvSpPr>
          <p:cNvPr id="4" name="Content Placeholder 3">
            <a:extLst>
              <a:ext uri="{FF2B5EF4-FFF2-40B4-BE49-F238E27FC236}">
                <a16:creationId xmlns:a16="http://schemas.microsoft.com/office/drawing/2014/main" id="{4113AAD2-91C6-4D51-B03C-C39185B4E1E8}"/>
              </a:ext>
            </a:extLst>
          </p:cNvPr>
          <p:cNvSpPr txBox="1">
            <a:spLocks/>
          </p:cNvSpPr>
          <p:nvPr/>
        </p:nvSpPr>
        <p:spPr>
          <a:xfrm>
            <a:off x="6096000" y="914400"/>
            <a:ext cx="6096000" cy="5578474"/>
          </a:xfrm>
          <a:prstGeom prst="rect">
            <a:avLst/>
          </a:prstGeom>
        </p:spPr>
        <p:txBody>
          <a:bodyPr vert="horz" lIns="91440" tIns="45720" rIns="91440" bIns="45720" numCol="2"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Accountabilities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Project Description</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Team Working Agreement</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Personas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MVP</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Technologies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Algorithm</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Diagrams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Sprint 1-4 Recap</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Sprint 5-7 Recap</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Project Recap</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Product Backlog</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Sprint Backlog</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User Stories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Test Cases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Stories Completed and Not Completed</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Metrics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Retrospective</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Improvements Made</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Future Enhancements</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Slides App Screenshot</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WikiLink</a:t>
            </a:r>
          </a:p>
          <a:p>
            <a:pPr marL="400050" indent="-342900" fontAlgn="base">
              <a:lnSpc>
                <a:spcPts val="2500"/>
              </a:lnSpc>
              <a:spcBef>
                <a:spcPts val="0"/>
              </a:spcBef>
              <a:spcAft>
                <a:spcPts val="6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Live Application Demo</a:t>
            </a:r>
          </a:p>
        </p:txBody>
      </p:sp>
      <p:sp>
        <p:nvSpPr>
          <p:cNvPr id="5" name="Footer Placeholder 9">
            <a:extLst>
              <a:ext uri="{FF2B5EF4-FFF2-40B4-BE49-F238E27FC236}">
                <a16:creationId xmlns:a16="http://schemas.microsoft.com/office/drawing/2014/main" id="{A7AEA8C9-564B-4E62-8F28-11578B2E63C5}"/>
              </a:ext>
            </a:extLst>
          </p:cNvPr>
          <p:cNvSpPr>
            <a:spLocks noGrp="1"/>
          </p:cNvSpPr>
          <p:nvPr>
            <p:ph type="ftr" sz="quarter" idx="11"/>
          </p:nvPr>
        </p:nvSpPr>
        <p:spPr>
          <a:xfrm>
            <a:off x="4267200" y="6492240"/>
            <a:ext cx="3657600" cy="365760"/>
          </a:xfrm>
        </p:spPr>
        <p:txBody>
          <a:bodyPr/>
          <a:lstStyle/>
          <a:p>
            <a:r>
              <a:rPr lang="en-US" dirty="0">
                <a:solidFill>
                  <a:schemeClr val="bg1"/>
                </a:solidFill>
                <a:effectLst>
                  <a:outerShdw blurRad="38100" dist="38100" dir="2700000" algn="tl">
                    <a:srgbClr val="000000">
                      <a:alpha val="43137"/>
                    </a:srgbClr>
                  </a:outerShdw>
                </a:effectLst>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9C7972C1-57D3-4063-94A2-80225C5057A6}"/>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77018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7B1AB-599E-497A-A455-1D1832C52A5C}"/>
              </a:ext>
            </a:extLst>
          </p:cNvPr>
          <p:cNvSpPr txBox="1"/>
          <p:nvPr/>
        </p:nvSpPr>
        <p:spPr>
          <a:xfrm>
            <a:off x="1869233" y="91440"/>
            <a:ext cx="8453535" cy="731520"/>
          </a:xfrm>
          <a:prstGeom prst="rect">
            <a:avLst/>
          </a:prstGeom>
          <a:noFill/>
        </p:spPr>
        <p:txBody>
          <a:bodyPr wrap="square" anchor="ctr">
            <a:spAutoFit/>
          </a:bodyPr>
          <a:lstStyle/>
          <a:p>
            <a:pPr algn="ctr"/>
            <a:r>
              <a:rPr lang="en-US" sz="4000" b="1" kern="1200" dirty="0">
                <a:latin typeface="Times New Roman" panose="02020603050405020304" pitchFamily="18" charset="0"/>
                <a:cs typeface="Times New Roman" panose="02020603050405020304" pitchFamily="18" charset="0"/>
              </a:rPr>
              <a:t>ER Diagram</a:t>
            </a:r>
          </a:p>
        </p:txBody>
      </p:sp>
      <p:pic>
        <p:nvPicPr>
          <p:cNvPr id="3" name="Picture 2">
            <a:extLst>
              <a:ext uri="{FF2B5EF4-FFF2-40B4-BE49-F238E27FC236}">
                <a16:creationId xmlns:a16="http://schemas.microsoft.com/office/drawing/2014/main" id="{B1D64C69-EA9D-4A07-AF73-95A22A77355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295400" y="731838"/>
            <a:ext cx="9601200" cy="5852160"/>
          </a:xfrm>
          <a:prstGeom prst="rect">
            <a:avLst/>
          </a:prstGeom>
        </p:spPr>
      </p:pic>
      <p:sp>
        <p:nvSpPr>
          <p:cNvPr id="4" name="Footer Placeholder 9">
            <a:extLst>
              <a:ext uri="{FF2B5EF4-FFF2-40B4-BE49-F238E27FC236}">
                <a16:creationId xmlns:a16="http://schemas.microsoft.com/office/drawing/2014/main" id="{D2EF7057-C582-4BEF-83EB-870F210C631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D052FDB2-86C1-435D-9507-717754CB4DBD}"/>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99505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113120-EA0D-47E3-8790-86D0B8C157B1}"/>
              </a:ext>
            </a:extLst>
          </p:cNvPr>
          <p:cNvSpPr txBox="1"/>
          <p:nvPr/>
        </p:nvSpPr>
        <p:spPr>
          <a:xfrm>
            <a:off x="1869233" y="91440"/>
            <a:ext cx="8453535" cy="731520"/>
          </a:xfrm>
          <a:prstGeom prst="rect">
            <a:avLst/>
          </a:prstGeom>
          <a:noFill/>
        </p:spPr>
        <p:txBody>
          <a:bodyPr wrap="square" anchor="ctr">
            <a:spAutoFit/>
          </a:bodyPr>
          <a:lstStyle/>
          <a:p>
            <a:pPr algn="ctr"/>
            <a:r>
              <a:rPr lang="en-US" sz="4000" b="1" kern="1200" dirty="0">
                <a:latin typeface="Times New Roman" panose="02020603050405020304" pitchFamily="18" charset="0"/>
                <a:cs typeface="Times New Roman" panose="02020603050405020304" pitchFamily="18" charset="0"/>
              </a:rPr>
              <a:t>Class Diagram</a:t>
            </a:r>
          </a:p>
        </p:txBody>
      </p:sp>
      <p:pic>
        <p:nvPicPr>
          <p:cNvPr id="3" name="Picture 2">
            <a:extLst>
              <a:ext uri="{FF2B5EF4-FFF2-40B4-BE49-F238E27FC236}">
                <a16:creationId xmlns:a16="http://schemas.microsoft.com/office/drawing/2014/main" id="{A3103FC2-1356-4FB1-9D4C-8CA7F325609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981200" y="822960"/>
            <a:ext cx="8229600" cy="5760720"/>
          </a:xfrm>
          <a:prstGeom prst="rect">
            <a:avLst/>
          </a:prstGeom>
        </p:spPr>
      </p:pic>
      <p:sp>
        <p:nvSpPr>
          <p:cNvPr id="4" name="Footer Placeholder 9">
            <a:extLst>
              <a:ext uri="{FF2B5EF4-FFF2-40B4-BE49-F238E27FC236}">
                <a16:creationId xmlns:a16="http://schemas.microsoft.com/office/drawing/2014/main" id="{00D80FE9-B072-40B5-B309-5D3C84BE320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E3C74898-4135-4E81-8F7B-30848C151E4C}"/>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57407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5DC43B0-2CF8-49FC-BAAC-8FD00B70F112}"/>
              </a:ext>
            </a:extLst>
          </p:cNvPr>
          <p:cNvSpPr/>
          <p:nvPr/>
        </p:nvSpPr>
        <p:spPr>
          <a:xfrm>
            <a:off x="729366" y="2827020"/>
            <a:ext cx="2240280" cy="1203960"/>
          </a:xfrm>
          <a:prstGeom prst="roundRect">
            <a:avLst/>
          </a:prstGeom>
          <a:solidFill>
            <a:schemeClr val="accent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bg1"/>
                </a:solidFill>
                <a:latin typeface="Times New Roman Bold" panose="02020803070505020304" pitchFamily="18" charset="0"/>
                <a:cs typeface="Times New Roman Bold" panose="02020803070505020304" pitchFamily="18" charset="0"/>
              </a:rPr>
              <a:t>QuickLearning </a:t>
            </a:r>
            <a:r>
              <a:rPr lang="en-US" sz="2000" kern="1200" dirty="0">
                <a:solidFill>
                  <a:schemeClr val="bg1"/>
                </a:solidFill>
                <a:latin typeface="Times New Roman Bold" panose="02020803070505020304" pitchFamily="18" charset="0"/>
                <a:cs typeface="Times New Roman Bold" panose="02020803070505020304" pitchFamily="18" charset="0"/>
              </a:rPr>
              <a:t>App</a:t>
            </a:r>
          </a:p>
        </p:txBody>
      </p:sp>
      <p:cxnSp>
        <p:nvCxnSpPr>
          <p:cNvPr id="3" name="Straight Arrow Connector 2">
            <a:extLst>
              <a:ext uri="{FF2B5EF4-FFF2-40B4-BE49-F238E27FC236}">
                <a16:creationId xmlns:a16="http://schemas.microsoft.com/office/drawing/2014/main" id="{0CE5D39B-03A0-4A56-A4A5-C82740857FE2}"/>
              </a:ext>
            </a:extLst>
          </p:cNvPr>
          <p:cNvCxnSpPr>
            <a:cxnSpLocks/>
          </p:cNvCxnSpPr>
          <p:nvPr/>
        </p:nvCxnSpPr>
        <p:spPr>
          <a:xfrm>
            <a:off x="2992162" y="3429000"/>
            <a:ext cx="8763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Rectangle: Rounded Corners 3">
            <a:extLst>
              <a:ext uri="{FF2B5EF4-FFF2-40B4-BE49-F238E27FC236}">
                <a16:creationId xmlns:a16="http://schemas.microsoft.com/office/drawing/2014/main" id="{2EA7C3DA-02E4-4C85-AF54-D7D5EDACD746}"/>
              </a:ext>
            </a:extLst>
          </p:cNvPr>
          <p:cNvSpPr/>
          <p:nvPr/>
        </p:nvSpPr>
        <p:spPr>
          <a:xfrm>
            <a:off x="3868462" y="2996689"/>
            <a:ext cx="1935480" cy="8646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latin typeface="Times New Roman Bold" panose="02020803070505020304" pitchFamily="18" charset="0"/>
                <a:cs typeface="Times New Roman Bold" panose="02020803070505020304" pitchFamily="18" charset="0"/>
              </a:rPr>
              <a:t>Authentication &amp; Authorization</a:t>
            </a:r>
          </a:p>
        </p:txBody>
      </p:sp>
      <p:cxnSp>
        <p:nvCxnSpPr>
          <p:cNvPr id="5" name="Straight Arrow Connector 4">
            <a:extLst>
              <a:ext uri="{FF2B5EF4-FFF2-40B4-BE49-F238E27FC236}">
                <a16:creationId xmlns:a16="http://schemas.microsoft.com/office/drawing/2014/main" id="{E571382A-19D7-4628-8A7F-A7A5077F89B6}"/>
              </a:ext>
            </a:extLst>
          </p:cNvPr>
          <p:cNvCxnSpPr>
            <a:cxnSpLocks/>
            <a:stCxn id="4" idx="3"/>
            <a:endCxn id="8" idx="1"/>
          </p:cNvCxnSpPr>
          <p:nvPr/>
        </p:nvCxnSpPr>
        <p:spPr>
          <a:xfrm flipV="1">
            <a:off x="5803942" y="1677623"/>
            <a:ext cx="2213376" cy="17513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 name="Straight Arrow Connector 5">
            <a:extLst>
              <a:ext uri="{FF2B5EF4-FFF2-40B4-BE49-F238E27FC236}">
                <a16:creationId xmlns:a16="http://schemas.microsoft.com/office/drawing/2014/main" id="{7C9E5A74-C372-438E-AFDA-4EE6AB54410F}"/>
              </a:ext>
            </a:extLst>
          </p:cNvPr>
          <p:cNvCxnSpPr>
            <a:cxnSpLocks/>
            <a:stCxn id="4" idx="3"/>
            <a:endCxn id="9" idx="1"/>
          </p:cNvCxnSpPr>
          <p:nvPr/>
        </p:nvCxnSpPr>
        <p:spPr>
          <a:xfrm>
            <a:off x="5803942" y="3429000"/>
            <a:ext cx="2213376" cy="26461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Straight Arrow Connector 6">
            <a:extLst>
              <a:ext uri="{FF2B5EF4-FFF2-40B4-BE49-F238E27FC236}">
                <a16:creationId xmlns:a16="http://schemas.microsoft.com/office/drawing/2014/main" id="{5BFD5923-DD66-4C42-B033-D7EE2AE9FAFC}"/>
              </a:ext>
            </a:extLst>
          </p:cNvPr>
          <p:cNvCxnSpPr>
            <a:cxnSpLocks/>
            <a:stCxn id="4" idx="3"/>
            <a:endCxn id="10" idx="1"/>
          </p:cNvCxnSpPr>
          <p:nvPr/>
        </p:nvCxnSpPr>
        <p:spPr>
          <a:xfrm>
            <a:off x="5803942" y="3429000"/>
            <a:ext cx="2213376" cy="228061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8" name="Rectangle: Rounded Corners 7">
            <a:extLst>
              <a:ext uri="{FF2B5EF4-FFF2-40B4-BE49-F238E27FC236}">
                <a16:creationId xmlns:a16="http://schemas.microsoft.com/office/drawing/2014/main" id="{469A510E-9389-4559-97A2-CAA69EF99538}"/>
              </a:ext>
            </a:extLst>
          </p:cNvPr>
          <p:cNvSpPr/>
          <p:nvPr/>
        </p:nvSpPr>
        <p:spPr>
          <a:xfrm>
            <a:off x="8017318" y="822972"/>
            <a:ext cx="3219136" cy="1709301"/>
          </a:xfrm>
          <a:prstGeom prst="roundRect">
            <a:avLst/>
          </a:prstGeom>
          <a:ln w="19050">
            <a:solidFill>
              <a:schemeClr val="accent5">
                <a:lumMod val="75000"/>
              </a:schemeClr>
            </a:solidFill>
            <a:prstDash val="sysDash"/>
          </a:ln>
        </p:spPr>
        <p:style>
          <a:lnRef idx="2">
            <a:schemeClr val="accent6"/>
          </a:lnRef>
          <a:fillRef idx="1">
            <a:schemeClr val="lt1"/>
          </a:fillRef>
          <a:effectRef idx="0">
            <a:schemeClr val="accent6"/>
          </a:effectRef>
          <a:fontRef idx="minor">
            <a:schemeClr val="dk1"/>
          </a:fontRef>
        </p:style>
        <p:txBody>
          <a:bodyPr numCol="2" rtlCol="0" anchor="ctr"/>
          <a:lstStyle/>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Courses, Professors, and Students list.</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Maintaining and monitoring the professors and student's profile.</a:t>
            </a:r>
          </a:p>
          <a:p>
            <a:pPr marL="171450" indent="-171450">
              <a:buFont typeface="Arial" panose="020B0604020202020204" pitchFamily="34" charset="0"/>
              <a:buChar char="•"/>
            </a:pPr>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Communication channels.</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Maintaining and monitoring courses content up-to-date.</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Looking into Accounts.</a:t>
            </a:r>
          </a:p>
          <a:p>
            <a:pPr algn="ctr"/>
            <a:endParaRPr lang="en-US"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A07E77BA-8D65-4566-9FCD-02373607D7BF}"/>
              </a:ext>
            </a:extLst>
          </p:cNvPr>
          <p:cNvSpPr/>
          <p:nvPr/>
        </p:nvSpPr>
        <p:spPr>
          <a:xfrm>
            <a:off x="8017318" y="2838967"/>
            <a:ext cx="3219136" cy="1709301"/>
          </a:xfrm>
          <a:prstGeom prst="roundRect">
            <a:avLst/>
          </a:prstGeom>
          <a:ln w="19050">
            <a:solidFill>
              <a:schemeClr val="accent5">
                <a:lumMod val="75000"/>
              </a:schemeClr>
            </a:solidFill>
            <a:prstDash val="sysDash"/>
          </a:ln>
        </p:spPr>
        <p:style>
          <a:lnRef idx="2">
            <a:schemeClr val="accent6"/>
          </a:lnRef>
          <a:fillRef idx="1">
            <a:schemeClr val="lt1"/>
          </a:fillRef>
          <a:effectRef idx="0">
            <a:schemeClr val="accent6"/>
          </a:effectRef>
          <a:fontRef idx="minor">
            <a:schemeClr val="dk1"/>
          </a:fontRef>
        </p:style>
        <p:txBody>
          <a:bodyPr numCol="2" rtlCol="0" anchor="ctr"/>
          <a:lstStyle/>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Upcoming schedules.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List of courses.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Uploading course related contents.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Uploading quizzes and exams.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Give feedbacks.</a:t>
            </a:r>
          </a:p>
          <a:p>
            <a:pPr marL="171450" indent="-171450">
              <a:buFont typeface="Arial" panose="020B0604020202020204" pitchFamily="34" charset="0"/>
              <a:buChar char="•"/>
            </a:pPr>
            <a:endParaRPr lang="en-US" sz="11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1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Monitoring the student's progress.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Special Classes.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Add course sections.</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Review revenue.</a:t>
            </a:r>
          </a:p>
          <a:p>
            <a:pPr marL="171450" indent="-171450">
              <a:buFont typeface="Arial" panose="020B0604020202020204" pitchFamily="34" charset="0"/>
              <a:buChar char="•"/>
            </a:pPr>
            <a:r>
              <a:rPr lang="en-US" sz="1100" dirty="0">
                <a:solidFill>
                  <a:schemeClr val="tx1"/>
                </a:solidFill>
                <a:latin typeface="Times New Roman" panose="02020603050405020304" pitchFamily="18" charset="0"/>
                <a:cs typeface="Times New Roman" panose="02020603050405020304" pitchFamily="18" charset="0"/>
              </a:rPr>
              <a:t>Communication channels.</a:t>
            </a:r>
          </a:p>
          <a:p>
            <a:pPr algn="ctr"/>
            <a:endParaRPr lang="en-US"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0772275A-B136-4221-B185-EEC59D5902D1}"/>
              </a:ext>
            </a:extLst>
          </p:cNvPr>
          <p:cNvSpPr/>
          <p:nvPr/>
        </p:nvSpPr>
        <p:spPr>
          <a:xfrm>
            <a:off x="8017318" y="4854962"/>
            <a:ext cx="3219136" cy="1709302"/>
          </a:xfrm>
          <a:prstGeom prst="roundRect">
            <a:avLst/>
          </a:prstGeom>
          <a:ln w="19050">
            <a:solidFill>
              <a:schemeClr val="accent5">
                <a:lumMod val="75000"/>
              </a:schemeClr>
            </a:solidFill>
            <a:prstDash val="sysDash"/>
          </a:ln>
        </p:spPr>
        <p:style>
          <a:lnRef idx="2">
            <a:schemeClr val="accent6"/>
          </a:lnRef>
          <a:fillRef idx="1">
            <a:schemeClr val="lt1"/>
          </a:fillRef>
          <a:effectRef idx="0">
            <a:schemeClr val="accent6"/>
          </a:effectRef>
          <a:fontRef idx="minor">
            <a:schemeClr val="dk1"/>
          </a:fontRef>
        </p:style>
        <p:txBody>
          <a:bodyPr numCol="2" rtlCol="0" anchor="ctr"/>
          <a:lstStyle/>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List of courses.</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Weekly schedule.</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Personal profile.</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Upload write exams &amp; submit quizzes.</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Marks.</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Downloads.</a:t>
            </a:r>
          </a:p>
          <a:p>
            <a:pPr marL="171450" indent="-171450">
              <a:buFont typeface="Arial" panose="020B0604020202020204" pitchFamily="34" charset="0"/>
              <a:buChar char="•"/>
            </a:pPr>
            <a:endParaRPr lang="en-US" sz="11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Saving course materials offline.</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Communication channels.</a:t>
            </a:r>
          </a:p>
          <a:p>
            <a:pPr marL="171450" indent="-171450">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Courses payment details.</a:t>
            </a:r>
          </a:p>
        </p:txBody>
      </p:sp>
      <p:sp>
        <p:nvSpPr>
          <p:cNvPr id="11" name="TextBox 10">
            <a:extLst>
              <a:ext uri="{FF2B5EF4-FFF2-40B4-BE49-F238E27FC236}">
                <a16:creationId xmlns:a16="http://schemas.microsoft.com/office/drawing/2014/main" id="{2E3F51EB-3F6F-4769-9938-D999F9F5A5A4}"/>
              </a:ext>
            </a:extLst>
          </p:cNvPr>
          <p:cNvSpPr txBox="1"/>
          <p:nvPr/>
        </p:nvSpPr>
        <p:spPr>
          <a:xfrm>
            <a:off x="8702134" y="4178936"/>
            <a:ext cx="1828800" cy="369332"/>
          </a:xfrm>
          <a:prstGeom prst="rect">
            <a:avLst/>
          </a:prstGeom>
          <a:noFill/>
        </p:spPr>
        <p:txBody>
          <a:bodyPr wrap="square">
            <a:spAutoFit/>
          </a:bodyPr>
          <a:lstStyle/>
          <a:p>
            <a:pPr algn="ctr"/>
            <a:r>
              <a:rPr lang="en-US" dirty="0">
                <a:solidFill>
                  <a:schemeClr val="accent5">
                    <a:lumMod val="75000"/>
                  </a:schemeClr>
                </a:solidFill>
                <a:latin typeface="Times New Roman" panose="02020603050405020304" pitchFamily="18" charset="0"/>
                <a:cs typeface="Times New Roman" panose="02020603050405020304" pitchFamily="18" charset="0"/>
              </a:rPr>
              <a:t>Professor</a:t>
            </a:r>
          </a:p>
        </p:txBody>
      </p:sp>
      <p:sp>
        <p:nvSpPr>
          <p:cNvPr id="12" name="TextBox 11">
            <a:extLst>
              <a:ext uri="{FF2B5EF4-FFF2-40B4-BE49-F238E27FC236}">
                <a16:creationId xmlns:a16="http://schemas.microsoft.com/office/drawing/2014/main" id="{C79E33D5-9FBF-4ED0-9FD6-8D146B6D6EF2}"/>
              </a:ext>
            </a:extLst>
          </p:cNvPr>
          <p:cNvSpPr txBox="1"/>
          <p:nvPr/>
        </p:nvSpPr>
        <p:spPr>
          <a:xfrm>
            <a:off x="8712486" y="2160951"/>
            <a:ext cx="1828800" cy="369332"/>
          </a:xfrm>
          <a:prstGeom prst="rect">
            <a:avLst/>
          </a:prstGeom>
          <a:noFill/>
        </p:spPr>
        <p:txBody>
          <a:bodyPr wrap="square">
            <a:spAutoFit/>
          </a:bodyPr>
          <a:lstStyle/>
          <a:p>
            <a:pPr algn="ctr"/>
            <a:r>
              <a:rPr lang="en-US" dirty="0">
                <a:solidFill>
                  <a:schemeClr val="accent5">
                    <a:lumMod val="75000"/>
                  </a:schemeClr>
                </a:solidFill>
                <a:latin typeface="Times New Roman" panose="02020603050405020304" pitchFamily="18" charset="0"/>
                <a:cs typeface="Times New Roman" panose="02020603050405020304" pitchFamily="18" charset="0"/>
              </a:rPr>
              <a:t>Admin</a:t>
            </a:r>
          </a:p>
        </p:txBody>
      </p:sp>
      <p:sp>
        <p:nvSpPr>
          <p:cNvPr id="13" name="TextBox 12">
            <a:extLst>
              <a:ext uri="{FF2B5EF4-FFF2-40B4-BE49-F238E27FC236}">
                <a16:creationId xmlns:a16="http://schemas.microsoft.com/office/drawing/2014/main" id="{6195CE6F-FE23-4711-8AA4-F9541592F897}"/>
              </a:ext>
            </a:extLst>
          </p:cNvPr>
          <p:cNvSpPr txBox="1"/>
          <p:nvPr/>
        </p:nvSpPr>
        <p:spPr>
          <a:xfrm>
            <a:off x="8712486" y="6194932"/>
            <a:ext cx="1828800" cy="369332"/>
          </a:xfrm>
          <a:prstGeom prst="rect">
            <a:avLst/>
          </a:prstGeom>
          <a:noFill/>
        </p:spPr>
        <p:txBody>
          <a:bodyPr wrap="square">
            <a:spAutoFit/>
          </a:bodyPr>
          <a:lstStyle/>
          <a:p>
            <a:pPr algn="ctr"/>
            <a:r>
              <a:rPr lang="en-US" dirty="0">
                <a:solidFill>
                  <a:schemeClr val="accent5">
                    <a:lumMod val="75000"/>
                  </a:schemeClr>
                </a:solidFill>
                <a:latin typeface="Times New Roman" panose="02020603050405020304" pitchFamily="18" charset="0"/>
                <a:cs typeface="Times New Roman" panose="02020603050405020304" pitchFamily="18" charset="0"/>
              </a:rPr>
              <a:t>Student</a:t>
            </a:r>
          </a:p>
        </p:txBody>
      </p:sp>
      <p:sp>
        <p:nvSpPr>
          <p:cNvPr id="14" name="TextBox 13">
            <a:extLst>
              <a:ext uri="{FF2B5EF4-FFF2-40B4-BE49-F238E27FC236}">
                <a16:creationId xmlns:a16="http://schemas.microsoft.com/office/drawing/2014/main" id="{14E99B20-CEB6-4F44-83A2-0C5D6DFCB35A}"/>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Application Modeling</a:t>
            </a:r>
          </a:p>
        </p:txBody>
      </p:sp>
      <p:sp>
        <p:nvSpPr>
          <p:cNvPr id="15" name="Footer Placeholder 9">
            <a:extLst>
              <a:ext uri="{FF2B5EF4-FFF2-40B4-BE49-F238E27FC236}">
                <a16:creationId xmlns:a16="http://schemas.microsoft.com/office/drawing/2014/main" id="{678F4683-9CB1-4D13-BE00-AEC8F28A365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16" name="Picture 15" descr="Logo&#10;&#10;Description automatically generated">
            <a:extLst>
              <a:ext uri="{FF2B5EF4-FFF2-40B4-BE49-F238E27FC236}">
                <a16:creationId xmlns:a16="http://schemas.microsoft.com/office/drawing/2014/main" id="{85FEB1DD-0928-4DA5-8216-9AC1424BA73D}"/>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88402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9" grpId="0" animBg="1"/>
      <p:bldP spid="10" grpId="0" animBg="1"/>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B23EFA-F9C4-4FC7-83E5-F9D599842CC0}"/>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Agile Software Development Process</a:t>
            </a:r>
          </a:p>
        </p:txBody>
      </p:sp>
      <p:pic>
        <p:nvPicPr>
          <p:cNvPr id="3" name="Picture 2">
            <a:extLst>
              <a:ext uri="{FF2B5EF4-FFF2-40B4-BE49-F238E27FC236}">
                <a16:creationId xmlns:a16="http://schemas.microsoft.com/office/drawing/2014/main" id="{8BC73F21-22A2-4BB8-9B32-96F186712A5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432560" y="822960"/>
            <a:ext cx="9326880" cy="5669280"/>
          </a:xfrm>
          <a:prstGeom prst="rect">
            <a:avLst/>
          </a:prstGeom>
        </p:spPr>
      </p:pic>
      <p:sp>
        <p:nvSpPr>
          <p:cNvPr id="4" name="Footer Placeholder 9">
            <a:extLst>
              <a:ext uri="{FF2B5EF4-FFF2-40B4-BE49-F238E27FC236}">
                <a16:creationId xmlns:a16="http://schemas.microsoft.com/office/drawing/2014/main" id="{C983C0AA-707B-43B0-8162-D54AF68FEE4E}"/>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CB604A19-1FC2-4D12-9853-E2255628A718}"/>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42923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05241418-C4EA-41D6-88A5-BDB1FFCA5C3C}"/>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Times New Roman" panose="02020603050405020304" pitchFamily="18" charset="0"/>
                <a:cs typeface="Times New Roman" panose="02020603050405020304" pitchFamily="18" charset="0"/>
              </a:rPr>
              <a:t>Sprint Recap</a:t>
            </a:r>
          </a:p>
        </p:txBody>
      </p:sp>
      <p:cxnSp>
        <p:nvCxnSpPr>
          <p:cNvPr id="3" name="Straight Connector 2">
            <a:extLst>
              <a:ext uri="{FF2B5EF4-FFF2-40B4-BE49-F238E27FC236}">
                <a16:creationId xmlns:a16="http://schemas.microsoft.com/office/drawing/2014/main" id="{B3C19C33-1418-4DD2-A394-4BE13F14E9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sp>
        <p:nvSpPr>
          <p:cNvPr id="5" name="Footer Placeholder 9">
            <a:extLst>
              <a:ext uri="{FF2B5EF4-FFF2-40B4-BE49-F238E27FC236}">
                <a16:creationId xmlns:a16="http://schemas.microsoft.com/office/drawing/2014/main" id="{09DB85CB-D3B4-4426-8328-FB1016EB758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AFD44F43-9ED0-4D2B-8E21-D3603CDA18F1}"/>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7" name="Picture 6" descr="Shape&#10;&#10;Description automatically generated">
            <a:extLst>
              <a:ext uri="{FF2B5EF4-FFF2-40B4-BE49-F238E27FC236}">
                <a16:creationId xmlns:a16="http://schemas.microsoft.com/office/drawing/2014/main" id="{E47B00E3-6967-47AE-B102-A46C84C70C6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341222" y="1079293"/>
            <a:ext cx="3509556" cy="324829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75619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BCE39A4-5160-457F-B1F5-298A4BE22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B9179568-F725-4517-B666-93E71FB22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97AB09CE-79A4-41E6-BE3B-BC5977714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9">
            <a:extLst>
              <a:ext uri="{FF2B5EF4-FFF2-40B4-BE49-F238E27FC236}">
                <a16:creationId xmlns:a16="http://schemas.microsoft.com/office/drawing/2014/main" id="{28131D0C-0ECA-4BD4-A2A9-7BB0EF9A25C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7E980AC4-673D-4CF2-810A-2E6012353BA6}"/>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7" name="Picture 6" descr="Shape&#10;&#10;Description automatically generated">
            <a:extLst>
              <a:ext uri="{FF2B5EF4-FFF2-40B4-BE49-F238E27FC236}">
                <a16:creationId xmlns:a16="http://schemas.microsoft.com/office/drawing/2014/main" id="{579FA8A7-4AAF-401C-B31A-07956DEC55D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36381" y="1645920"/>
            <a:ext cx="3509556" cy="324829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8" name="Content Placeholder 2">
            <a:extLst>
              <a:ext uri="{FF2B5EF4-FFF2-40B4-BE49-F238E27FC236}">
                <a16:creationId xmlns:a16="http://schemas.microsoft.com/office/drawing/2014/main" id="{3435DBAD-385C-481A-8E86-E1F23E14539D}"/>
              </a:ext>
            </a:extLst>
          </p:cNvPr>
          <p:cNvSpPr txBox="1">
            <a:spLocks/>
          </p:cNvSpPr>
          <p:nvPr/>
        </p:nvSpPr>
        <p:spPr>
          <a:xfrm>
            <a:off x="5577840" y="1645920"/>
            <a:ext cx="5486400" cy="4572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Times New Roman" panose="02020603050405020304" pitchFamily="18" charset="0"/>
                <a:cs typeface="Times New Roman" panose="02020603050405020304" pitchFamily="18" charset="0"/>
              </a:rPr>
              <a:t>Gathered Requirements about the project.</a:t>
            </a:r>
          </a:p>
          <a:p>
            <a:pPr>
              <a:lnSpc>
                <a:spcPct val="120000"/>
              </a:lnSpc>
            </a:pPr>
            <a:r>
              <a:rPr lang="en-US" sz="1800" dirty="0">
                <a:latin typeface="Times New Roman" panose="02020603050405020304" pitchFamily="18" charset="0"/>
                <a:cs typeface="Times New Roman" panose="02020603050405020304" pitchFamily="18" charset="0"/>
              </a:rPr>
              <a:t>Designed Database.</a:t>
            </a:r>
          </a:p>
          <a:p>
            <a:pPr>
              <a:lnSpc>
                <a:spcPct val="120000"/>
              </a:lnSpc>
            </a:pPr>
            <a:r>
              <a:rPr lang="en-US" sz="1800" dirty="0">
                <a:latin typeface="Times New Roman" panose="02020603050405020304" pitchFamily="18" charset="0"/>
                <a:cs typeface="Times New Roman" panose="02020603050405020304" pitchFamily="18" charset="0"/>
              </a:rPr>
              <a:t>User registration for QuickLearning app.</a:t>
            </a:r>
          </a:p>
          <a:p>
            <a:pPr>
              <a:lnSpc>
                <a:spcPct val="120000"/>
              </a:lnSpc>
            </a:pPr>
            <a:r>
              <a:rPr lang="en-US" sz="1800" dirty="0">
                <a:latin typeface="Times New Roman" panose="02020603050405020304" pitchFamily="18" charset="0"/>
                <a:cs typeface="Times New Roman" panose="02020603050405020304" pitchFamily="18" charset="0"/>
              </a:rPr>
              <a:t>User login and logout for QuickLearning app.</a:t>
            </a:r>
          </a:p>
          <a:p>
            <a:pPr>
              <a:lnSpc>
                <a:spcPct val="120000"/>
              </a:lnSpc>
            </a:pPr>
            <a:r>
              <a:rPr lang="en-US" sz="1800" dirty="0">
                <a:latin typeface="Times New Roman" panose="02020603050405020304" pitchFamily="18" charset="0"/>
                <a:cs typeface="Times New Roman" panose="02020603050405020304" pitchFamily="18" charset="0"/>
              </a:rPr>
              <a:t>Admin, Instructor and Student course access.</a:t>
            </a:r>
          </a:p>
          <a:p>
            <a:pPr>
              <a:lnSpc>
                <a:spcPct val="120000"/>
              </a:lnSpc>
            </a:pPr>
            <a:r>
              <a:rPr lang="en-US" sz="1800" dirty="0">
                <a:latin typeface="Times New Roman" panose="02020603050405020304" pitchFamily="18" charset="0"/>
                <a:cs typeface="Times New Roman" panose="02020603050405020304" pitchFamily="18" charset="0"/>
              </a:rPr>
              <a:t>Wishlist for the student role to save the courses.</a:t>
            </a:r>
          </a:p>
          <a:p>
            <a:pPr>
              <a:lnSpc>
                <a:spcPct val="120000"/>
              </a:lnSpc>
            </a:pPr>
            <a:r>
              <a:rPr lang="en-US" sz="1800" dirty="0">
                <a:latin typeface="Times New Roman" panose="02020603050405020304" pitchFamily="18" charset="0"/>
                <a:cs typeface="Times New Roman" panose="02020603050405020304" pitchFamily="18" charset="0"/>
              </a:rPr>
              <a:t>Sending messages within the website.</a:t>
            </a:r>
          </a:p>
          <a:p>
            <a:pPr>
              <a:lnSpc>
                <a:spcPct val="120000"/>
              </a:lnSpc>
            </a:pPr>
            <a:r>
              <a:rPr lang="en-US" sz="1800" dirty="0">
                <a:latin typeface="Times New Roman" panose="02020603050405020304" pitchFamily="18" charset="0"/>
                <a:cs typeface="Times New Roman" panose="02020603050405020304" pitchFamily="18" charset="0"/>
              </a:rPr>
              <a:t>Guest user search bar and top 10 courses.</a:t>
            </a:r>
          </a:p>
        </p:txBody>
      </p:sp>
      <p:sp>
        <p:nvSpPr>
          <p:cNvPr id="9" name="TextBox 8">
            <a:extLst>
              <a:ext uri="{FF2B5EF4-FFF2-40B4-BE49-F238E27FC236}">
                <a16:creationId xmlns:a16="http://schemas.microsoft.com/office/drawing/2014/main" id="{2A49ECA2-F548-4B3B-9D01-3C6ECA2B89F4}"/>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Sprint 1-4 Recap</a:t>
            </a:r>
          </a:p>
        </p:txBody>
      </p:sp>
    </p:spTree>
    <p:extLst>
      <p:ext uri="{BB962C8B-B14F-4D97-AF65-F5344CB8AC3E}">
        <p14:creationId xmlns:p14="http://schemas.microsoft.com/office/powerpoint/2010/main" val="470033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BCE39A4-5160-457F-B1F5-298A4BE22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B9179568-F725-4517-B666-93E71FB22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97AB09CE-79A4-41E6-BE3B-BC5977714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9">
            <a:extLst>
              <a:ext uri="{FF2B5EF4-FFF2-40B4-BE49-F238E27FC236}">
                <a16:creationId xmlns:a16="http://schemas.microsoft.com/office/drawing/2014/main" id="{28131D0C-0ECA-4BD4-A2A9-7BB0EF9A25C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7E980AC4-673D-4CF2-810A-2E6012353BA6}"/>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
        <p:nvSpPr>
          <p:cNvPr id="7" name="Content Placeholder 2">
            <a:extLst>
              <a:ext uri="{FF2B5EF4-FFF2-40B4-BE49-F238E27FC236}">
                <a16:creationId xmlns:a16="http://schemas.microsoft.com/office/drawing/2014/main" id="{BA42B514-B9CA-461F-BD62-FF6641C7E578}"/>
              </a:ext>
            </a:extLst>
          </p:cNvPr>
          <p:cNvSpPr txBox="1">
            <a:spLocks/>
          </p:cNvSpPr>
          <p:nvPr/>
        </p:nvSpPr>
        <p:spPr>
          <a:xfrm>
            <a:off x="5577840" y="1645920"/>
            <a:ext cx="5486400" cy="4572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1800" dirty="0">
                <a:latin typeface="Times New Roman" panose="02020603050405020304" pitchFamily="18" charset="0"/>
                <a:cs typeface="Times New Roman" panose="02020603050405020304" pitchFamily="18" charset="0"/>
              </a:rPr>
              <a:t>Admin system settings.</a:t>
            </a:r>
          </a:p>
          <a:p>
            <a:pPr>
              <a:lnSpc>
                <a:spcPct val="120000"/>
              </a:lnSpc>
            </a:pPr>
            <a:r>
              <a:rPr lang="en-US" sz="1800" dirty="0">
                <a:latin typeface="Times New Roman" panose="02020603050405020304" pitchFamily="18" charset="0"/>
                <a:cs typeface="Times New Roman" panose="02020603050405020304" pitchFamily="18" charset="0"/>
              </a:rPr>
              <a:t>User can see the content in different languages.</a:t>
            </a:r>
          </a:p>
          <a:p>
            <a:pPr>
              <a:lnSpc>
                <a:spcPct val="120000"/>
              </a:lnSpc>
            </a:pPr>
            <a:r>
              <a:rPr lang="en-US" sz="1800" dirty="0">
                <a:latin typeface="Times New Roman" panose="02020603050405020304" pitchFamily="18" charset="0"/>
                <a:cs typeface="Times New Roman" panose="02020603050405020304" pitchFamily="18" charset="0"/>
              </a:rPr>
              <a:t>Admin enrolling the students to the courses.</a:t>
            </a:r>
          </a:p>
          <a:p>
            <a:pPr>
              <a:lnSpc>
                <a:spcPct val="120000"/>
              </a:lnSpc>
            </a:pPr>
            <a:r>
              <a:rPr lang="en-US" sz="1800" dirty="0">
                <a:latin typeface="Times New Roman" panose="02020603050405020304" pitchFamily="18" charset="0"/>
                <a:cs typeface="Times New Roman" panose="02020603050405020304" pitchFamily="18" charset="0"/>
              </a:rPr>
              <a:t>Admin revenue and course-wise revenue report.</a:t>
            </a:r>
          </a:p>
          <a:p>
            <a:pPr>
              <a:lnSpc>
                <a:spcPct val="120000"/>
              </a:lnSpc>
            </a:pPr>
            <a:r>
              <a:rPr lang="en-US" sz="1800" dirty="0">
                <a:latin typeface="Times New Roman" panose="02020603050405020304" pitchFamily="18" charset="0"/>
                <a:cs typeface="Times New Roman" panose="02020603050405020304" pitchFamily="18" charset="0"/>
              </a:rPr>
              <a:t>Admin/Instructor can add categories.</a:t>
            </a:r>
          </a:p>
          <a:p>
            <a:pPr>
              <a:lnSpc>
                <a:spcPct val="120000"/>
              </a:lnSpc>
            </a:pPr>
            <a:r>
              <a:rPr lang="en-US" sz="1800" dirty="0">
                <a:latin typeface="Times New Roman" panose="02020603050405020304" pitchFamily="18" charset="0"/>
                <a:cs typeface="Times New Roman" panose="02020603050405020304" pitchFamily="18" charset="0"/>
              </a:rPr>
              <a:t>Payment for courses.</a:t>
            </a:r>
          </a:p>
          <a:p>
            <a:pPr>
              <a:lnSpc>
                <a:spcPct val="120000"/>
              </a:lnSpc>
            </a:pPr>
            <a:r>
              <a:rPr lang="en-US" sz="1800" dirty="0">
                <a:latin typeface="Times New Roman" panose="02020603050405020304" pitchFamily="18" charset="0"/>
                <a:cs typeface="Times New Roman" panose="02020603050405020304" pitchFamily="18" charset="0"/>
              </a:rPr>
              <a:t>Admin can make course active or pending.</a:t>
            </a:r>
          </a:p>
          <a:p>
            <a:pPr>
              <a:lnSpc>
                <a:spcPct val="120000"/>
              </a:lnSpc>
            </a:pPr>
            <a:r>
              <a:rPr lang="en-US" sz="1800" dirty="0">
                <a:latin typeface="Times New Roman" panose="02020603050405020304" pitchFamily="18" charset="0"/>
                <a:cs typeface="Times New Roman" panose="02020603050405020304" pitchFamily="18" charset="0"/>
              </a:rPr>
              <a:t>Professor course-wise revenue report.</a:t>
            </a:r>
          </a:p>
          <a:p>
            <a:pPr>
              <a:lnSpc>
                <a:spcPct val="120000"/>
              </a:lnSpc>
            </a:pPr>
            <a:r>
              <a:rPr lang="en-US" sz="1800" dirty="0">
                <a:latin typeface="Times New Roman" panose="02020603050405020304" pitchFamily="18" charset="0"/>
                <a:cs typeface="Times New Roman" panose="02020603050405020304" pitchFamily="18" charset="0"/>
              </a:rPr>
              <a:t>Revenue chart of every month on Admin dashboard.</a:t>
            </a:r>
          </a:p>
          <a:p>
            <a:pPr>
              <a:lnSpc>
                <a:spcPct val="120000"/>
              </a:lnSpc>
            </a:pPr>
            <a:endParaRPr lang="en-US"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2C3485F-E101-4B64-B4FA-F5FCACF4A627}"/>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Sprint 5-7 Recap</a:t>
            </a:r>
          </a:p>
        </p:txBody>
      </p:sp>
      <p:pic>
        <p:nvPicPr>
          <p:cNvPr id="9" name="Picture 8" descr="Shape&#10;&#10;Description automatically generated">
            <a:extLst>
              <a:ext uri="{FF2B5EF4-FFF2-40B4-BE49-F238E27FC236}">
                <a16:creationId xmlns:a16="http://schemas.microsoft.com/office/drawing/2014/main" id="{25CD07AF-15F4-4D08-9632-E389C65D3E3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36381" y="1645920"/>
            <a:ext cx="3509556" cy="324829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1672719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BCE39A4-5160-457F-B1F5-298A4BE22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B9179568-F725-4517-B666-93E71FB22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97AB09CE-79A4-41E6-BE3B-BC5977714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9">
            <a:extLst>
              <a:ext uri="{FF2B5EF4-FFF2-40B4-BE49-F238E27FC236}">
                <a16:creationId xmlns:a16="http://schemas.microsoft.com/office/drawing/2014/main" id="{28131D0C-0ECA-4BD4-A2A9-7BB0EF9A25C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7E980AC4-673D-4CF2-810A-2E6012353BA6}"/>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
        <p:nvSpPr>
          <p:cNvPr id="13" name="TextBox 12">
            <a:extLst>
              <a:ext uri="{FF2B5EF4-FFF2-40B4-BE49-F238E27FC236}">
                <a16:creationId xmlns:a16="http://schemas.microsoft.com/office/drawing/2014/main" id="{51AB61EB-2D93-4E9C-A9A6-BAA96880251D}"/>
              </a:ext>
            </a:extLst>
          </p:cNvPr>
          <p:cNvSpPr txBox="1"/>
          <p:nvPr/>
        </p:nvSpPr>
        <p:spPr>
          <a:xfrm>
            <a:off x="2301240" y="822960"/>
            <a:ext cx="7589520" cy="5647700"/>
          </a:xfrm>
          <a:prstGeom prst="rect">
            <a:avLst/>
          </a:prstGeom>
          <a:noFill/>
        </p:spPr>
        <p:txBody>
          <a:bodyPr wrap="square" rtlCol="0">
            <a:spAutoFit/>
          </a:bodyPr>
          <a:lstStyle/>
          <a:p>
            <a:pPr algn="ctr">
              <a:spcAft>
                <a:spcPts val="600"/>
              </a:spcAft>
            </a:pPr>
            <a:r>
              <a:rPr lang="en-US" sz="1400" b="1" u="sng" dirty="0">
                <a:latin typeface="Times New Roman" panose="02020603050405020304" pitchFamily="18" charset="0"/>
                <a:cs typeface="Times New Roman" panose="02020603050405020304" pitchFamily="18" charset="0"/>
              </a:rPr>
              <a:t>FUNCTIONALITIES FOR ADMIN</a:t>
            </a:r>
            <a:endParaRPr lang="en-US" sz="1400" u="sng" dirty="0">
              <a:latin typeface="Times New Roman" panose="02020603050405020304" pitchFamily="18" charset="0"/>
              <a:cs typeface="Times New Roman" panose="02020603050405020304" pitchFamily="18" charset="0"/>
            </a:endParaRP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Dashboard With Revenue Chart, Number of Courses, Number of Lessons, Number of enrollments, and Number of students.</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Categories include Category and also Add New category wherein the list of categories will be seen.</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courses section will display Active Courses, Pending Courses, Paid Courses, and Free Courses and a List of Courses that are chosen.</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student section will display details about the student which is name, photo, email, and the courses in which he/she is enrolled.</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enrollment section will display the enrollment form in which User is displayed and he/she can choose the course.</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Admin has the right to update and delete the courses according to the status.</a:t>
            </a:r>
          </a:p>
          <a:p>
            <a:pPr algn="ctr">
              <a:spcBef>
                <a:spcPts val="600"/>
              </a:spcBef>
              <a:spcAft>
                <a:spcPts val="600"/>
              </a:spcAft>
            </a:pPr>
            <a:r>
              <a:rPr lang="en-US" sz="1400" b="1" u="sng" dirty="0">
                <a:latin typeface="Times New Roman" panose="02020603050405020304" pitchFamily="18" charset="0"/>
                <a:cs typeface="Times New Roman" panose="02020603050405020304" pitchFamily="18" charset="0"/>
              </a:rPr>
              <a:t>FUNCTIONALITIES FOR INSTRUCTOR</a:t>
            </a:r>
            <a:endParaRPr lang="en-US" sz="1400" b="1" dirty="0">
              <a:latin typeface="Times New Roman" panose="02020603050405020304" pitchFamily="18" charset="0"/>
              <a:cs typeface="Times New Roman" panose="02020603050405020304" pitchFamily="18" charset="0"/>
            </a:endParaRP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For the Courses section (Active, Pending, Draft, Free, Paid ), Courses will be displayed and the course list can be viewed.</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Instructor can also add a new course.</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instructor has my account page where they can edit their information. </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Instructor revenue can be viewed from the instructor dashboard.</a:t>
            </a:r>
          </a:p>
          <a:p>
            <a:pPr algn="ctr">
              <a:spcBef>
                <a:spcPts val="600"/>
              </a:spcBef>
              <a:spcAft>
                <a:spcPts val="600"/>
              </a:spcAft>
            </a:pPr>
            <a:r>
              <a:rPr lang="en-US" sz="1400" b="1" u="sng" dirty="0">
                <a:latin typeface="Times New Roman" panose="02020603050405020304" pitchFamily="18" charset="0"/>
                <a:cs typeface="Times New Roman" panose="02020603050405020304" pitchFamily="18" charset="0"/>
              </a:rPr>
              <a:t>FUNCTIONALITIES FOR STUDENT</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Student Profiles will display All courses(In which they are enrolled), Wishlist, Purchase History, and User Profile.</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Students can filter by categories and view the courses in which he/she is enrolled.</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Students can take quizzes on Particular Courses.</a:t>
            </a:r>
          </a:p>
          <a:p>
            <a:pPr marL="285750" indent="-285750" algn="just">
              <a:buFont typeface="Wingdings" pitchFamily="2" charset="2"/>
              <a:buChar char="Ø"/>
            </a:pPr>
            <a:r>
              <a:rPr lang="en-US" sz="1400" dirty="0">
                <a:latin typeface="Times New Roman" panose="02020603050405020304" pitchFamily="18" charset="0"/>
                <a:cs typeface="Times New Roman" panose="02020603050405020304" pitchFamily="18" charset="0"/>
              </a:rPr>
              <a:t>The payment section will include a payment window where the purchase can be done with PayPal, Credit/Debit Card.</a:t>
            </a:r>
          </a:p>
        </p:txBody>
      </p:sp>
      <p:sp>
        <p:nvSpPr>
          <p:cNvPr id="14" name="TextBox 13">
            <a:extLst>
              <a:ext uri="{FF2B5EF4-FFF2-40B4-BE49-F238E27FC236}">
                <a16:creationId xmlns:a16="http://schemas.microsoft.com/office/drawing/2014/main" id="{72046EBB-41DC-424D-8733-8C3356A5F017}"/>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Project Recap</a:t>
            </a:r>
          </a:p>
        </p:txBody>
      </p:sp>
    </p:spTree>
    <p:extLst>
      <p:ext uri="{BB962C8B-B14F-4D97-AF65-F5344CB8AC3E}">
        <p14:creationId xmlns:p14="http://schemas.microsoft.com/office/powerpoint/2010/main" val="2725974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8A081-38FC-4731-984B-A2D81D391F3B}"/>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Product Backlog</a:t>
            </a:r>
          </a:p>
        </p:txBody>
      </p:sp>
      <p:graphicFrame>
        <p:nvGraphicFramePr>
          <p:cNvPr id="3" name="Table 6">
            <a:extLst>
              <a:ext uri="{FF2B5EF4-FFF2-40B4-BE49-F238E27FC236}">
                <a16:creationId xmlns:a16="http://schemas.microsoft.com/office/drawing/2014/main" id="{8D781815-38C9-4E89-B9E4-C865FEB6B091}"/>
              </a:ext>
            </a:extLst>
          </p:cNvPr>
          <p:cNvGraphicFramePr>
            <a:graphicFrameLocks noGrp="1"/>
          </p:cNvGraphicFramePr>
          <p:nvPr>
            <p:extLst>
              <p:ext uri="{D42A27DB-BD31-4B8C-83A1-F6EECF244321}">
                <p14:modId xmlns:p14="http://schemas.microsoft.com/office/powerpoint/2010/main" val="2991361881"/>
              </p:ext>
            </p:extLst>
          </p:nvPr>
        </p:nvGraphicFramePr>
        <p:xfrm>
          <a:off x="152400" y="822960"/>
          <a:ext cx="11887200" cy="5029199"/>
        </p:xfrm>
        <a:graphic>
          <a:graphicData uri="http://schemas.openxmlformats.org/drawingml/2006/table">
            <a:tbl>
              <a:tblPr firstRow="1" bandRow="1">
                <a:tableStyleId>{00A15C55-8517-42AA-B614-E9B94910E393}</a:tableStyleId>
              </a:tblPr>
              <a:tblGrid>
                <a:gridCol w="1097280">
                  <a:extLst>
                    <a:ext uri="{9D8B030D-6E8A-4147-A177-3AD203B41FA5}">
                      <a16:colId xmlns:a16="http://schemas.microsoft.com/office/drawing/2014/main" val="3882849271"/>
                    </a:ext>
                  </a:extLst>
                </a:gridCol>
                <a:gridCol w="1280160">
                  <a:extLst>
                    <a:ext uri="{9D8B030D-6E8A-4147-A177-3AD203B41FA5}">
                      <a16:colId xmlns:a16="http://schemas.microsoft.com/office/drawing/2014/main" val="4027410365"/>
                    </a:ext>
                  </a:extLst>
                </a:gridCol>
                <a:gridCol w="6217920">
                  <a:extLst>
                    <a:ext uri="{9D8B030D-6E8A-4147-A177-3AD203B41FA5}">
                      <a16:colId xmlns:a16="http://schemas.microsoft.com/office/drawing/2014/main" val="3871903259"/>
                    </a:ext>
                  </a:extLst>
                </a:gridCol>
                <a:gridCol w="822960">
                  <a:extLst>
                    <a:ext uri="{9D8B030D-6E8A-4147-A177-3AD203B41FA5}">
                      <a16:colId xmlns:a16="http://schemas.microsoft.com/office/drawing/2014/main" val="1386257574"/>
                    </a:ext>
                  </a:extLst>
                </a:gridCol>
                <a:gridCol w="1463040">
                  <a:extLst>
                    <a:ext uri="{9D8B030D-6E8A-4147-A177-3AD203B41FA5}">
                      <a16:colId xmlns:a16="http://schemas.microsoft.com/office/drawing/2014/main" val="2527229694"/>
                    </a:ext>
                  </a:extLst>
                </a:gridCol>
                <a:gridCol w="1005840">
                  <a:extLst>
                    <a:ext uri="{9D8B030D-6E8A-4147-A177-3AD203B41FA5}">
                      <a16:colId xmlns:a16="http://schemas.microsoft.com/office/drawing/2014/main" val="1677916618"/>
                    </a:ext>
                  </a:extLst>
                </a:gridCol>
              </a:tblGrid>
              <a:tr h="367100">
                <a:tc>
                  <a:txBody>
                    <a:bodyPr/>
                    <a:lstStyle/>
                    <a:p>
                      <a:pPr algn="ctr"/>
                      <a:r>
                        <a:rPr lang="en-US" sz="1800" dirty="0">
                          <a:latin typeface="Times New Roman" panose="02020603050405020304" pitchFamily="18" charset="0"/>
                          <a:cs typeface="Times New Roman" panose="02020603050405020304" pitchFamily="18" charset="0"/>
                        </a:rPr>
                        <a:t>ID</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Issue Type</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Story</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Status</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Story Points</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Priority</a:t>
                      </a:r>
                    </a:p>
                  </a:txBody>
                  <a:tcPr anchor="ctr"/>
                </a:tc>
                <a:extLst>
                  <a:ext uri="{0D108BD9-81ED-4DB2-BD59-A6C34878D82A}">
                    <a16:rowId xmlns:a16="http://schemas.microsoft.com/office/drawing/2014/main" val="1254800640"/>
                  </a:ext>
                </a:extLst>
              </a:tr>
              <a:tr h="780088">
                <a:tc>
                  <a:txBody>
                    <a:bodyPr/>
                    <a:lstStyle/>
                    <a:p>
                      <a:pPr algn="ctr"/>
                      <a:r>
                        <a:rPr lang="en-US" sz="1500" dirty="0">
                          <a:latin typeface="Times New Roman" panose="02020603050405020304" pitchFamily="18" charset="0"/>
                          <a:cs typeface="Times New Roman" panose="02020603050405020304" pitchFamily="18" charset="0"/>
                        </a:rPr>
                        <a:t>BREW-117</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an admin, I want to be able to add different information to my profile, so that I can create a personalized dashboard that reflects my preferences and needs.</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Done</a:t>
                      </a: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1</a:t>
                      </a:r>
                    </a:p>
                  </a:txBody>
                  <a:tcPr anchor="ctr"/>
                </a:tc>
                <a:tc>
                  <a:txBody>
                    <a:bodyPr/>
                    <a:lstStyle/>
                    <a:p>
                      <a:pPr algn="ct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42089131"/>
                  </a:ext>
                </a:extLst>
              </a:tr>
              <a:tr h="780088">
                <a:tc>
                  <a:txBody>
                    <a:bodyPr/>
                    <a:lstStyle/>
                    <a:p>
                      <a:pPr algn="ctr"/>
                      <a:r>
                        <a:rPr lang="en-US" sz="1500" dirty="0">
                          <a:latin typeface="Times New Roman" panose="02020603050405020304" pitchFamily="18" charset="0"/>
                          <a:cs typeface="Times New Roman" panose="02020603050405020304" pitchFamily="18" charset="0"/>
                        </a:rPr>
                        <a:t>BREW-132</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create different sections in my course, so that I can upload and organize different learning materials for each section, and students can easily access and navigate through the course content based on their needs.</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Done</a:t>
                      </a: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2</a:t>
                      </a:r>
                    </a:p>
                  </a:txBody>
                  <a:tcPr anchor="ctr"/>
                </a:tc>
                <a:tc>
                  <a:txBody>
                    <a:bodyPr/>
                    <a:lstStyle/>
                    <a:p>
                      <a:pPr algn="ct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19309230"/>
                  </a:ext>
                </a:extLst>
              </a:tr>
              <a:tr h="773945">
                <a:tc>
                  <a:txBody>
                    <a:bodyPr/>
                    <a:lstStyle/>
                    <a:p>
                      <a:pPr algn="ctr"/>
                      <a:r>
                        <a:rPr lang="en-US" sz="1500" dirty="0">
                          <a:latin typeface="Times New Roman" panose="02020603050405020304" pitchFamily="18" charset="0"/>
                          <a:cs typeface="Times New Roman" panose="02020603050405020304" pitchFamily="18" charset="0"/>
                        </a:rPr>
                        <a:t>BREW-133</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upload course materials for my students, so that they can review them at their convenience.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Done</a:t>
                      </a:r>
                      <a:endPar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34946433"/>
                  </a:ext>
                </a:extLst>
              </a:tr>
              <a:tr h="773945">
                <a:tc>
                  <a:txBody>
                    <a:bodyPr/>
                    <a:lstStyle/>
                    <a:p>
                      <a:pPr algn="ctr"/>
                      <a:r>
                        <a:rPr lang="en-US" sz="1500" dirty="0">
                          <a:latin typeface="Times New Roman" panose="02020603050405020304" pitchFamily="18" charset="0"/>
                          <a:cs typeface="Times New Roman" panose="02020603050405020304" pitchFamily="18" charset="0"/>
                        </a:rPr>
                        <a:t>BREW-134</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student, I want to download course materials, so that I can review them both online and offline at my convenience from anywhere.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Done</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99468134"/>
                  </a:ext>
                </a:extLst>
              </a:tr>
              <a:tr h="773945">
                <a:tc>
                  <a:txBody>
                    <a:bodyPr/>
                    <a:lstStyle/>
                    <a:p>
                      <a:pPr algn="ctr"/>
                      <a:r>
                        <a:rPr lang="en-US" sz="1500" dirty="0">
                          <a:latin typeface="Times New Roman" panose="02020603050405020304" pitchFamily="18" charset="0"/>
                          <a:cs typeface="Times New Roman" panose="02020603050405020304" pitchFamily="18" charset="0"/>
                        </a:rPr>
                        <a:t>BREW-141</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create quizzes for my students to assess their understanding of various topics and evaluate their knowledge base.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Done</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kumimoji="0" lang="en-US" sz="15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47627434"/>
                  </a:ext>
                </a:extLst>
              </a:tr>
              <a:tr h="780088">
                <a:tc>
                  <a:txBody>
                    <a:bodyPr/>
                    <a:lstStyle/>
                    <a:p>
                      <a:pPr algn="ctr"/>
                      <a:r>
                        <a:rPr lang="en-US" sz="1500" dirty="0">
                          <a:latin typeface="Times New Roman" panose="02020603050405020304" pitchFamily="18" charset="0"/>
                          <a:cs typeface="Times New Roman" panose="02020603050405020304" pitchFamily="18" charset="0"/>
                        </a:rPr>
                        <a:t>BREW-142</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Story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student, I want to take quizzes to verify my knowledge base and test my understanding of various topics, so that I can identify areas where I need to improve my understanding and work on them accordingly.</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Done</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kumimoji="0" lang="en-US" sz="15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High</a:t>
                      </a:r>
                      <a:endParaRPr lang="en-US"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64774161"/>
                  </a:ext>
                </a:extLst>
              </a:tr>
            </a:tbl>
          </a:graphicData>
        </a:graphic>
      </p:graphicFrame>
      <p:sp>
        <p:nvSpPr>
          <p:cNvPr id="4" name="Footer Placeholder 9">
            <a:extLst>
              <a:ext uri="{FF2B5EF4-FFF2-40B4-BE49-F238E27FC236}">
                <a16:creationId xmlns:a16="http://schemas.microsoft.com/office/drawing/2014/main" id="{D224FF10-E1E4-4E2E-895D-17CF5CBFC12E}"/>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AB0625E6-3BE1-4AD9-BE9F-02D9FD91E7A0}"/>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081482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FAB0DB-A409-49B6-BF01-85D32256F967}"/>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Sprint Backlog</a:t>
            </a:r>
          </a:p>
        </p:txBody>
      </p:sp>
      <p:graphicFrame>
        <p:nvGraphicFramePr>
          <p:cNvPr id="3" name="Table 2">
            <a:extLst>
              <a:ext uri="{FF2B5EF4-FFF2-40B4-BE49-F238E27FC236}">
                <a16:creationId xmlns:a16="http://schemas.microsoft.com/office/drawing/2014/main" id="{168EC03B-F0F5-4861-8FD5-DE4B4916CAF6}"/>
              </a:ext>
            </a:extLst>
          </p:cNvPr>
          <p:cNvGraphicFramePr>
            <a:graphicFrameLocks noGrp="1"/>
          </p:cNvGraphicFramePr>
          <p:nvPr>
            <p:extLst>
              <p:ext uri="{D42A27DB-BD31-4B8C-83A1-F6EECF244321}">
                <p14:modId xmlns:p14="http://schemas.microsoft.com/office/powerpoint/2010/main" val="1217120421"/>
              </p:ext>
            </p:extLst>
          </p:nvPr>
        </p:nvGraphicFramePr>
        <p:xfrm>
          <a:off x="152400" y="822960"/>
          <a:ext cx="11887200" cy="5029200"/>
        </p:xfrm>
        <a:graphic>
          <a:graphicData uri="http://schemas.openxmlformats.org/drawingml/2006/table">
            <a:tbl>
              <a:tblPr firstRow="1" bandRow="1">
                <a:tableStyleId>{00A15C55-8517-42AA-B614-E9B94910E393}</a:tableStyleId>
              </a:tblPr>
              <a:tblGrid>
                <a:gridCol w="1828800">
                  <a:extLst>
                    <a:ext uri="{9D8B030D-6E8A-4147-A177-3AD203B41FA5}">
                      <a16:colId xmlns:a16="http://schemas.microsoft.com/office/drawing/2014/main" val="145574808"/>
                    </a:ext>
                  </a:extLst>
                </a:gridCol>
                <a:gridCol w="8229600">
                  <a:extLst>
                    <a:ext uri="{9D8B030D-6E8A-4147-A177-3AD203B41FA5}">
                      <a16:colId xmlns:a16="http://schemas.microsoft.com/office/drawing/2014/main" val="3662691309"/>
                    </a:ext>
                  </a:extLst>
                </a:gridCol>
                <a:gridCol w="1828800">
                  <a:extLst>
                    <a:ext uri="{9D8B030D-6E8A-4147-A177-3AD203B41FA5}">
                      <a16:colId xmlns:a16="http://schemas.microsoft.com/office/drawing/2014/main" val="650762631"/>
                    </a:ext>
                  </a:extLst>
                </a:gridCol>
              </a:tblGrid>
              <a:tr h="274320">
                <a:tc>
                  <a:txBody>
                    <a:bodyPr/>
                    <a:lstStyle/>
                    <a:p>
                      <a:pPr algn="ctr"/>
                      <a:r>
                        <a:rPr lang="en-US" sz="1800" dirty="0">
                          <a:latin typeface="Times New Roman" panose="02020603050405020304" pitchFamily="18" charset="0"/>
                          <a:cs typeface="Times New Roman" panose="02020603050405020304" pitchFamily="18" charset="0"/>
                        </a:rPr>
                        <a:t>User Story ID</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Summary</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Story Point </a:t>
                      </a:r>
                    </a:p>
                  </a:txBody>
                  <a:tcPr anchor="ctr"/>
                </a:tc>
                <a:extLst>
                  <a:ext uri="{0D108BD9-81ED-4DB2-BD59-A6C34878D82A}">
                    <a16:rowId xmlns:a16="http://schemas.microsoft.com/office/drawing/2014/main" val="2082395888"/>
                  </a:ext>
                </a:extLst>
              </a:tr>
              <a:tr h="768096">
                <a:tc>
                  <a:txBody>
                    <a:bodyPr/>
                    <a:lstStyle/>
                    <a:p>
                      <a:pPr algn="ctr"/>
                      <a:r>
                        <a:rPr lang="en-US" sz="1500" dirty="0">
                          <a:latin typeface="Times New Roman" panose="02020603050405020304" pitchFamily="18" charset="0"/>
                          <a:cs typeface="Times New Roman" panose="02020603050405020304" pitchFamily="18" charset="0"/>
                        </a:rPr>
                        <a:t>BREW-117</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an</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 admin</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add different informational to my profile</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create a personalized dashboard that reflects my preferences and needs</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1</a:t>
                      </a:r>
                    </a:p>
                  </a:txBody>
                  <a:tcPr anchor="ctr"/>
                </a:tc>
                <a:extLst>
                  <a:ext uri="{0D108BD9-81ED-4DB2-BD59-A6C34878D82A}">
                    <a16:rowId xmlns:a16="http://schemas.microsoft.com/office/drawing/2014/main" val="445204193"/>
                  </a:ext>
                </a:extLst>
              </a:tr>
              <a:tr h="768096">
                <a:tc>
                  <a:txBody>
                    <a:bodyPr/>
                    <a:lstStyle/>
                    <a:p>
                      <a:pPr algn="ctr"/>
                      <a:r>
                        <a:rPr lang="en-US" sz="1500" dirty="0">
                          <a:latin typeface="Times New Roman" panose="02020603050405020304" pitchFamily="18" charset="0"/>
                          <a:cs typeface="Times New Roman" panose="02020603050405020304" pitchFamily="18" charset="0"/>
                        </a:rPr>
                        <a:t>BREW-132</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professor</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create different sections in my course</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can upload and organize different learning materials for each section</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2</a:t>
                      </a:r>
                    </a:p>
                  </a:txBody>
                  <a:tcPr anchor="ctr"/>
                </a:tc>
                <a:extLst>
                  <a:ext uri="{0D108BD9-81ED-4DB2-BD59-A6C34878D82A}">
                    <a16:rowId xmlns:a16="http://schemas.microsoft.com/office/drawing/2014/main" val="2717506995"/>
                  </a:ext>
                </a:extLst>
              </a:tr>
              <a:tr h="768096">
                <a:tc>
                  <a:txBody>
                    <a:bodyPr/>
                    <a:lstStyle/>
                    <a:p>
                      <a:pPr algn="ctr"/>
                      <a:r>
                        <a:rPr lang="en-US" sz="1500" dirty="0">
                          <a:latin typeface="Times New Roman" panose="02020603050405020304" pitchFamily="18" charset="0"/>
                          <a:cs typeface="Times New Roman" panose="02020603050405020304" pitchFamily="18" charset="0"/>
                        </a:rPr>
                        <a:t>BREW-133</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professor</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 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upload course materials for my students</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the student can refer to the notes at their convenience</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extLst>
                  <a:ext uri="{0D108BD9-81ED-4DB2-BD59-A6C34878D82A}">
                    <a16:rowId xmlns:a16="http://schemas.microsoft.com/office/drawing/2014/main" val="3195900442"/>
                  </a:ext>
                </a:extLst>
              </a:tr>
              <a:tr h="768096">
                <a:tc>
                  <a:txBody>
                    <a:bodyPr/>
                    <a:lstStyle/>
                    <a:p>
                      <a:pPr algn="ctr"/>
                      <a:r>
                        <a:rPr lang="en-US" sz="1500" dirty="0">
                          <a:latin typeface="Times New Roman" panose="02020603050405020304" pitchFamily="18" charset="0"/>
                          <a:cs typeface="Times New Roman" panose="02020603050405020304" pitchFamily="18" charset="0"/>
                        </a:rPr>
                        <a:t>BREW-134</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student</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be able to download course material</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0"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can review them at my convenience</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extLst>
                  <a:ext uri="{0D108BD9-81ED-4DB2-BD59-A6C34878D82A}">
                    <a16:rowId xmlns:a16="http://schemas.microsoft.com/office/drawing/2014/main" val="1720563511"/>
                  </a:ext>
                </a:extLst>
              </a:tr>
              <a:tr h="7680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BREW-141</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 professor</a:t>
                      </a:r>
                      <a:endParaRPr lang="en-US" sz="1500" b="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create quizzes for my student</a:t>
                      </a:r>
                      <a:endParaRPr lang="en-US" sz="1500" b="1"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can assess their understanding of various topic covered in the class</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extLst>
                  <a:ext uri="{0D108BD9-81ED-4DB2-BD59-A6C34878D82A}">
                    <a16:rowId xmlns:a16="http://schemas.microsoft.com/office/drawing/2014/main" val="2066672615"/>
                  </a:ext>
                </a:extLst>
              </a:tr>
              <a:tr h="768096">
                <a:tc>
                  <a:txBody>
                    <a:bodyPr/>
                    <a:lstStyle/>
                    <a:p>
                      <a:pPr algn="ctr"/>
                      <a:r>
                        <a:rPr lang="en-US" sz="1500" dirty="0">
                          <a:latin typeface="Times New Roman" panose="02020603050405020304" pitchFamily="18" charset="0"/>
                          <a:cs typeface="Times New Roman" panose="02020603050405020304" pitchFamily="18" charset="0"/>
                        </a:rPr>
                        <a:t>BREW-142</a:t>
                      </a:r>
                    </a:p>
                  </a:txBody>
                  <a:tcPr anchor="ctr"/>
                </a:tc>
                <a:tc>
                  <a:txBody>
                    <a:bodyPr/>
                    <a:lstStyle/>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student</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to take quizzes</a:t>
                      </a:r>
                    </a:p>
                    <a:p>
                      <a:r>
                        <a:rPr lang="en-US" sz="15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5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500" kern="1200" dirty="0">
                          <a:solidFill>
                            <a:schemeClr val="dk1"/>
                          </a:solidFill>
                          <a:effectLst/>
                          <a:latin typeface="Times New Roman" panose="02020603050405020304" pitchFamily="18" charset="0"/>
                          <a:ea typeface="+mn-ea"/>
                          <a:cs typeface="Times New Roman" panose="02020603050405020304" pitchFamily="18" charset="0"/>
                        </a:rPr>
                        <a:t> can verify my knowledge base and test my understanding of various topics</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extLst>
                  <a:ext uri="{0D108BD9-81ED-4DB2-BD59-A6C34878D82A}">
                    <a16:rowId xmlns:a16="http://schemas.microsoft.com/office/drawing/2014/main" val="3892550205"/>
                  </a:ext>
                </a:extLst>
              </a:tr>
            </a:tbl>
          </a:graphicData>
        </a:graphic>
      </p:graphicFrame>
      <p:sp>
        <p:nvSpPr>
          <p:cNvPr id="4" name="Footer Placeholder 9">
            <a:extLst>
              <a:ext uri="{FF2B5EF4-FFF2-40B4-BE49-F238E27FC236}">
                <a16:creationId xmlns:a16="http://schemas.microsoft.com/office/drawing/2014/main" id="{47EBBA94-D421-4BCA-B5EE-1D5BAE5BA0B8}"/>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58DCEAA4-A9CD-493F-ADFF-0301C7F739A4}"/>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18509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A4EF1259-E6C3-48B2-8FE2-87DCC5354AD8}"/>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Accountabilities</a:t>
            </a:r>
            <a:endParaRPr lang="en-US" sz="6000"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B02D9B5A-98F0-4D6B-BC23-D61DB266DE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sp>
        <p:nvSpPr>
          <p:cNvPr id="4" name="Footer Placeholder 9">
            <a:extLst>
              <a:ext uri="{FF2B5EF4-FFF2-40B4-BE49-F238E27FC236}">
                <a16:creationId xmlns:a16="http://schemas.microsoft.com/office/drawing/2014/main" id="{3BD2FEA8-22E4-4AD1-B786-9B29A8583868}"/>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6" descr="948 Roles And Responsibilities Cliparts, Stock Vector and Royalty Free  Roles And Responsibilities Illustrations">
            <a:extLst>
              <a:ext uri="{FF2B5EF4-FFF2-40B4-BE49-F238E27FC236}">
                <a16:creationId xmlns:a16="http://schemas.microsoft.com/office/drawing/2014/main" id="{CDD331D3-D601-479F-A01D-CBD8612CCF17}"/>
              </a:ext>
            </a:extLst>
          </p:cNvPr>
          <p:cNvPicPr>
            <a:picLocks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495800" y="1097280"/>
            <a:ext cx="3200400" cy="32004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a:extLst>
              <a:ext uri="{FF2B5EF4-FFF2-40B4-BE49-F238E27FC236}">
                <a16:creationId xmlns:a16="http://schemas.microsoft.com/office/drawing/2014/main" id="{D05818AD-52E4-4A3C-B3E4-D81B902EC837}"/>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37744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6F15EC-64B7-41B9-82B3-9AEA9AA46827}"/>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User Stories (1/2)</a:t>
            </a:r>
          </a:p>
        </p:txBody>
      </p:sp>
      <p:graphicFrame>
        <p:nvGraphicFramePr>
          <p:cNvPr id="3" name="Table 2">
            <a:extLst>
              <a:ext uri="{FF2B5EF4-FFF2-40B4-BE49-F238E27FC236}">
                <a16:creationId xmlns:a16="http://schemas.microsoft.com/office/drawing/2014/main" id="{A4C45148-42FD-4454-9335-E30B6ED0C8EF}"/>
              </a:ext>
            </a:extLst>
          </p:cNvPr>
          <p:cNvGraphicFramePr>
            <a:graphicFrameLocks noGrp="1"/>
          </p:cNvGraphicFramePr>
          <p:nvPr>
            <p:extLst>
              <p:ext uri="{D42A27DB-BD31-4B8C-83A1-F6EECF244321}">
                <p14:modId xmlns:p14="http://schemas.microsoft.com/office/powerpoint/2010/main" val="3473569495"/>
              </p:ext>
            </p:extLst>
          </p:nvPr>
        </p:nvGraphicFramePr>
        <p:xfrm>
          <a:off x="152400" y="822960"/>
          <a:ext cx="11887200" cy="5760721"/>
        </p:xfrm>
        <a:graphic>
          <a:graphicData uri="http://schemas.openxmlformats.org/drawingml/2006/table">
            <a:tbl>
              <a:tblPr firstRow="1" bandRow="1">
                <a:tableStyleId>{00A15C55-8517-42AA-B614-E9B94910E393}</a:tableStyleId>
              </a:tblPr>
              <a:tblGrid>
                <a:gridCol w="1828800">
                  <a:extLst>
                    <a:ext uri="{9D8B030D-6E8A-4147-A177-3AD203B41FA5}">
                      <a16:colId xmlns:a16="http://schemas.microsoft.com/office/drawing/2014/main" val="3828668862"/>
                    </a:ext>
                  </a:extLst>
                </a:gridCol>
                <a:gridCol w="8229600">
                  <a:extLst>
                    <a:ext uri="{9D8B030D-6E8A-4147-A177-3AD203B41FA5}">
                      <a16:colId xmlns:a16="http://schemas.microsoft.com/office/drawing/2014/main" val="1970406148"/>
                    </a:ext>
                  </a:extLst>
                </a:gridCol>
                <a:gridCol w="1828800">
                  <a:extLst>
                    <a:ext uri="{9D8B030D-6E8A-4147-A177-3AD203B41FA5}">
                      <a16:colId xmlns:a16="http://schemas.microsoft.com/office/drawing/2014/main" val="2520172997"/>
                    </a:ext>
                  </a:extLst>
                </a:gridCol>
              </a:tblGrid>
              <a:tr h="368686">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User Story ID</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Acceptance Criteria</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Status</a:t>
                      </a:r>
                    </a:p>
                  </a:txBody>
                  <a:tcPr anchor="ctr"/>
                </a:tc>
                <a:extLst>
                  <a:ext uri="{0D108BD9-81ED-4DB2-BD59-A6C34878D82A}">
                    <a16:rowId xmlns:a16="http://schemas.microsoft.com/office/drawing/2014/main" val="3829242097"/>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BREW-117</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an</a:t>
                      </a:r>
                      <a:r>
                        <a:rPr lang="en-US" sz="1200" b="0" kern="1200" dirty="0">
                          <a:solidFill>
                            <a:schemeClr val="dk1"/>
                          </a:solidFill>
                          <a:effectLst/>
                          <a:latin typeface="Times New Roman" panose="02020603050405020304" pitchFamily="18" charset="0"/>
                          <a:ea typeface="+mn-ea"/>
                          <a:cs typeface="Times New Roman" panose="02020603050405020304" pitchFamily="18" charset="0"/>
                        </a:rPr>
                        <a:t> admin</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add different informational to my profile</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create a personalized dashboard that reflects my preferences and needs </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5040484"/>
                  </a:ext>
                </a:extLst>
              </a:tr>
              <a:tr h="1013887">
                <a:tc vMerge="1">
                  <a:txBody>
                    <a:bodyPr/>
                    <a:lstStyle/>
                    <a:p>
                      <a:endParaRPr lang="en-US" dirty="0"/>
                    </a:p>
                  </a:txBody>
                  <a:tcPr/>
                </a:tc>
                <a:tc>
                  <a:txBody>
                    <a:bodyPr/>
                    <a:lstStyle/>
                    <a:p>
                      <a:r>
                        <a:rPr lang="en-US" sz="1200" b="1" i="0" kern="1200" dirty="0">
                          <a:solidFill>
                            <a:schemeClr val="dk1"/>
                          </a:solidFill>
                          <a:effectLst/>
                          <a:latin typeface="Times New Roman" panose="02020603050405020304" pitchFamily="18" charset="0"/>
                          <a:ea typeface="+mn-ea"/>
                          <a:cs typeface="Times New Roman" panose="02020603050405020304" pitchFamily="18" charset="0"/>
                        </a:rPr>
                        <a:t>Scenario</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The admin wants to add information to their profile</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admin is logged in using the correct credentials </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When the admin navigates to their profile section, then the admin can add different types of information, such as their name, contact details, profile picture, and any other relevant information</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And the admin can save the changes to their profile</a:t>
                      </a:r>
                    </a:p>
                  </a:txBody>
                  <a:tcPr anchor="ctr"/>
                </a:tc>
                <a:tc vMerge="1">
                  <a:txBody>
                    <a:bodyPr/>
                    <a:lstStyle/>
                    <a:p>
                      <a:endParaRPr lang="en-US" dirty="0"/>
                    </a:p>
                  </a:txBody>
                  <a:tcPr/>
                </a:tc>
                <a:extLst>
                  <a:ext uri="{0D108BD9-81ED-4DB2-BD59-A6C34878D82A}">
                    <a16:rowId xmlns:a16="http://schemas.microsoft.com/office/drawing/2014/main" val="2658481312"/>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BREW-132</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200" b="0" kern="1200" dirty="0">
                          <a:solidFill>
                            <a:schemeClr val="dk1"/>
                          </a:solidFill>
                          <a:effectLst/>
                          <a:latin typeface="Times New Roman" panose="02020603050405020304" pitchFamily="18" charset="0"/>
                          <a:ea typeface="+mn-ea"/>
                          <a:cs typeface="Times New Roman" panose="02020603050405020304" pitchFamily="18" charset="0"/>
                        </a:rPr>
                        <a:t>professor</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create different sections in my course</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can upload and organize different learning materials for each section</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384141206"/>
                  </a:ext>
                </a:extLst>
              </a:tr>
              <a:tr h="1013887">
                <a:tc vMerge="1">
                  <a:txBody>
                    <a:bodyPr/>
                    <a:lstStyle/>
                    <a:p>
                      <a:endParaRPr lang="en-US" dirty="0"/>
                    </a:p>
                  </a:txBody>
                  <a:tcPr/>
                </a:tc>
                <a:tc>
                  <a:txBody>
                    <a:bodyPr/>
                    <a:lstStyle/>
                    <a:p>
                      <a:r>
                        <a:rPr lang="en-US" sz="1200" b="1" i="0" kern="1200" dirty="0">
                          <a:solidFill>
                            <a:schemeClr val="dk1"/>
                          </a:solidFill>
                          <a:effectLst/>
                          <a:latin typeface="Times New Roman" panose="02020603050405020304" pitchFamily="18" charset="0"/>
                          <a:ea typeface="+mn-ea"/>
                          <a:cs typeface="Times New Roman" panose="02020603050405020304" pitchFamily="18" charset="0"/>
                        </a:rPr>
                        <a:t>Scenario</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The professor wants to create sections in their course</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professor is logged in using the correct credentials When the professor navigates to the course creation section Then the professor can create different sections in the course, such as introduction, main topics, and conclusion And the professor can upload and organize different learning materials such as videos, articles, and presentations, for each section</a:t>
                      </a:r>
                    </a:p>
                  </a:txBody>
                  <a:tcPr anchor="ctr"/>
                </a:tc>
                <a:tc vMerge="1">
                  <a:txBody>
                    <a:bodyPr/>
                    <a:lstStyle/>
                    <a:p>
                      <a:endParaRPr lang="en-US" dirty="0"/>
                    </a:p>
                  </a:txBody>
                  <a:tcPr/>
                </a:tc>
                <a:extLst>
                  <a:ext uri="{0D108BD9-81ED-4DB2-BD59-A6C34878D82A}">
                    <a16:rowId xmlns:a16="http://schemas.microsoft.com/office/drawing/2014/main" val="1521582532"/>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BREW-133</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200" b="0" kern="1200" dirty="0">
                          <a:solidFill>
                            <a:schemeClr val="dk1"/>
                          </a:solidFill>
                          <a:effectLst/>
                          <a:latin typeface="Times New Roman" panose="02020603050405020304" pitchFamily="18" charset="0"/>
                          <a:ea typeface="+mn-ea"/>
                          <a:cs typeface="Times New Roman" panose="02020603050405020304" pitchFamily="18" charset="0"/>
                        </a:rPr>
                        <a:t>professor</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 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upload course materials for my students</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0" kern="1200" dirty="0">
                          <a:solidFill>
                            <a:schemeClr val="dk1"/>
                          </a:solidFill>
                          <a:effectLst/>
                          <a:latin typeface="Times New Roman" panose="02020603050405020304" pitchFamily="18" charset="0"/>
                          <a:ea typeface="+mn-ea"/>
                          <a:cs typeface="Times New Roman" panose="02020603050405020304" pitchFamily="18" charset="0"/>
                        </a:rPr>
                        <a:t>the student can refer to the notes at their convenience</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2231519373"/>
                  </a:ext>
                </a:extLst>
              </a:tr>
              <a:tr h="1013887">
                <a:tc vMerge="1">
                  <a:txBody>
                    <a:bodyPr/>
                    <a:lstStyle/>
                    <a:p>
                      <a:endParaRPr lang="en-US" dirty="0"/>
                    </a:p>
                  </a:txBody>
                  <a:tcPr/>
                </a:tc>
                <a:tc>
                  <a:txBody>
                    <a:bodyPr/>
                    <a:lstStyle/>
                    <a:p>
                      <a:r>
                        <a:rPr lang="en-US" sz="1200" b="1" i="0" kern="1200" dirty="0">
                          <a:solidFill>
                            <a:schemeClr val="dk1"/>
                          </a:solidFill>
                          <a:effectLst/>
                          <a:latin typeface="Times New Roman" panose="02020603050405020304" pitchFamily="18" charset="0"/>
                          <a:ea typeface="+mn-ea"/>
                          <a:cs typeface="Times New Roman" panose="02020603050405020304" pitchFamily="18" charset="0"/>
                        </a:rPr>
                        <a:t>Scenario: </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The professor wants to upload course materials for their students</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professor is logged in using the correct credentials When the professor navigates to the course material section Then the professor can upload different course materials such as lecture notes, video </a:t>
                      </a:r>
                      <a:r>
                        <a:rPr lang="en-US" sz="1200" b="0" i="0" kern="1200" dirty="0" err="1">
                          <a:solidFill>
                            <a:schemeClr val="dk1"/>
                          </a:solidFill>
                          <a:effectLst/>
                          <a:latin typeface="Times New Roman" panose="02020603050405020304" pitchFamily="18" charset="0"/>
                          <a:ea typeface="+mn-ea"/>
                          <a:cs typeface="Times New Roman" panose="02020603050405020304" pitchFamily="18" charset="0"/>
                        </a:rPr>
                        <a:t>url</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slides, and readings, for the students to access And the professor can organize the course materials by topics or sections for ease of access</a:t>
                      </a:r>
                    </a:p>
                  </a:txBody>
                  <a:tcPr anchor="ctr"/>
                </a:tc>
                <a:tc vMerge="1">
                  <a:txBody>
                    <a:bodyPr/>
                    <a:lstStyle/>
                    <a:p>
                      <a:endParaRPr lang="en-US" dirty="0"/>
                    </a:p>
                  </a:txBody>
                  <a:tcPr/>
                </a:tc>
                <a:extLst>
                  <a:ext uri="{0D108BD9-81ED-4DB2-BD59-A6C34878D82A}">
                    <a16:rowId xmlns:a16="http://schemas.microsoft.com/office/drawing/2014/main" val="3703579965"/>
                  </a:ext>
                </a:extLst>
              </a:tr>
            </a:tbl>
          </a:graphicData>
        </a:graphic>
      </p:graphicFrame>
      <p:sp>
        <p:nvSpPr>
          <p:cNvPr id="4" name="Footer Placeholder 9">
            <a:extLst>
              <a:ext uri="{FF2B5EF4-FFF2-40B4-BE49-F238E27FC236}">
                <a16:creationId xmlns:a16="http://schemas.microsoft.com/office/drawing/2014/main" id="{34B6EF49-8E35-4478-AFC3-53D84AECEB8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0574899C-0F53-4EA8-86B5-DAAB2FD2FA3F}"/>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776870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5E2DFE-79D3-43E2-A223-E88E79777E5C}"/>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User Stories (2/2)</a:t>
            </a:r>
          </a:p>
        </p:txBody>
      </p:sp>
      <p:sp>
        <p:nvSpPr>
          <p:cNvPr id="4" name="Footer Placeholder 9">
            <a:extLst>
              <a:ext uri="{FF2B5EF4-FFF2-40B4-BE49-F238E27FC236}">
                <a16:creationId xmlns:a16="http://schemas.microsoft.com/office/drawing/2014/main" id="{595A4263-8F0F-4A80-9710-EF957F238D6A}"/>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D90FC22F-261D-424F-8966-76C4354166D0}"/>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graphicFrame>
        <p:nvGraphicFramePr>
          <p:cNvPr id="6" name="Table 5">
            <a:extLst>
              <a:ext uri="{FF2B5EF4-FFF2-40B4-BE49-F238E27FC236}">
                <a16:creationId xmlns:a16="http://schemas.microsoft.com/office/drawing/2014/main" id="{62E761A2-1AA8-4E95-BCCA-35090D012388}"/>
              </a:ext>
            </a:extLst>
          </p:cNvPr>
          <p:cNvGraphicFramePr>
            <a:graphicFrameLocks noGrp="1"/>
          </p:cNvGraphicFramePr>
          <p:nvPr>
            <p:extLst>
              <p:ext uri="{D42A27DB-BD31-4B8C-83A1-F6EECF244321}">
                <p14:modId xmlns:p14="http://schemas.microsoft.com/office/powerpoint/2010/main" val="2766664097"/>
              </p:ext>
            </p:extLst>
          </p:nvPr>
        </p:nvGraphicFramePr>
        <p:xfrm>
          <a:off x="152400" y="822960"/>
          <a:ext cx="11887200" cy="5760721"/>
        </p:xfrm>
        <a:graphic>
          <a:graphicData uri="http://schemas.openxmlformats.org/drawingml/2006/table">
            <a:tbl>
              <a:tblPr firstRow="1" bandRow="1">
                <a:tableStyleId>{00A15C55-8517-42AA-B614-E9B94910E393}</a:tableStyleId>
              </a:tblPr>
              <a:tblGrid>
                <a:gridCol w="1828800">
                  <a:extLst>
                    <a:ext uri="{9D8B030D-6E8A-4147-A177-3AD203B41FA5}">
                      <a16:colId xmlns:a16="http://schemas.microsoft.com/office/drawing/2014/main" val="3828668862"/>
                    </a:ext>
                  </a:extLst>
                </a:gridCol>
                <a:gridCol w="8229600">
                  <a:extLst>
                    <a:ext uri="{9D8B030D-6E8A-4147-A177-3AD203B41FA5}">
                      <a16:colId xmlns:a16="http://schemas.microsoft.com/office/drawing/2014/main" val="1970406148"/>
                    </a:ext>
                  </a:extLst>
                </a:gridCol>
                <a:gridCol w="1828800">
                  <a:extLst>
                    <a:ext uri="{9D8B030D-6E8A-4147-A177-3AD203B41FA5}">
                      <a16:colId xmlns:a16="http://schemas.microsoft.com/office/drawing/2014/main" val="2520172997"/>
                    </a:ext>
                  </a:extLst>
                </a:gridCol>
              </a:tblGrid>
              <a:tr h="368686">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User Story ID</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Acceptance Criteria</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Status</a:t>
                      </a:r>
                    </a:p>
                  </a:txBody>
                  <a:tcPr anchor="ctr"/>
                </a:tc>
                <a:extLst>
                  <a:ext uri="{0D108BD9-81ED-4DB2-BD59-A6C34878D82A}">
                    <a16:rowId xmlns:a16="http://schemas.microsoft.com/office/drawing/2014/main" val="3829242097"/>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BREW-134</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student</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be able to download course material</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0"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can review them at my convenience</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5040484"/>
                  </a:ext>
                </a:extLst>
              </a:tr>
              <a:tr h="1013887">
                <a:tc vMerge="1">
                  <a:txBody>
                    <a:bodyPr/>
                    <a:lstStyle/>
                    <a:p>
                      <a:endParaRPr lang="en-US" dirty="0"/>
                    </a:p>
                  </a:txBody>
                  <a:tcPr/>
                </a:tc>
                <a:tc>
                  <a:txBody>
                    <a:bodyPr/>
                    <a:lstStyle/>
                    <a:p>
                      <a:r>
                        <a:rPr lang="en-US" sz="1200" b="1" i="0" kern="1200">
                          <a:solidFill>
                            <a:schemeClr val="dk1"/>
                          </a:solidFill>
                          <a:effectLst/>
                          <a:latin typeface="Times New Roman" panose="02020603050405020304" pitchFamily="18" charset="0"/>
                          <a:ea typeface="+mn-ea"/>
                          <a:cs typeface="Times New Roman" panose="02020603050405020304" pitchFamily="18" charset="0"/>
                        </a:rPr>
                        <a:t>Scenario:</a:t>
                      </a:r>
                      <a:r>
                        <a:rPr lang="en-US" sz="1200" b="0" i="0" kern="1200">
                          <a:solidFill>
                            <a:schemeClr val="dk1"/>
                          </a:solidFill>
                          <a:effectLst/>
                          <a:latin typeface="Times New Roman" panose="02020603050405020304" pitchFamily="18" charset="0"/>
                          <a:ea typeface="+mn-ea"/>
                          <a:cs typeface="Times New Roman" panose="02020603050405020304" pitchFamily="18" charset="0"/>
                        </a:rPr>
                        <a:t> </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The student wants to download course material</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student is logged in using the correct credentials</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When the student navigates to the course material section</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Then the student is able to download the desired course material and save it on their device</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And the student can access and review the downloaded material at their convenience</a:t>
                      </a:r>
                    </a:p>
                  </a:txBody>
                  <a:tcPr anchor="ctr"/>
                </a:tc>
                <a:tc vMerge="1">
                  <a:txBody>
                    <a:bodyPr/>
                    <a:lstStyle/>
                    <a:p>
                      <a:endParaRPr lang="en-US" dirty="0"/>
                    </a:p>
                  </a:txBody>
                  <a:tcPr/>
                </a:tc>
                <a:extLst>
                  <a:ext uri="{0D108BD9-81ED-4DB2-BD59-A6C34878D82A}">
                    <a16:rowId xmlns:a16="http://schemas.microsoft.com/office/drawing/2014/main" val="2658481312"/>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BREW-141</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 professor</a:t>
                      </a:r>
                      <a:endParaRPr lang="en-US" sz="1200" b="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create quizzes for my student</a:t>
                      </a:r>
                      <a:endParaRPr lang="en-US" sz="1200" b="1"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can assess their understanding of various topic covered in the class</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384141206"/>
                  </a:ext>
                </a:extLst>
              </a:tr>
              <a:tr h="1013887">
                <a:tc vMerge="1">
                  <a:txBody>
                    <a:bodyPr/>
                    <a:lstStyle/>
                    <a:p>
                      <a:endParaRPr lang="en-US" dirty="0"/>
                    </a:p>
                  </a:txBody>
                  <a:tcPr/>
                </a:tc>
                <a:tc>
                  <a:txBody>
                    <a:bodyPr/>
                    <a:lstStyle/>
                    <a:p>
                      <a:r>
                        <a:rPr lang="en-US" sz="1200" b="1" i="0" kern="1200" dirty="0">
                          <a:solidFill>
                            <a:schemeClr val="dk1"/>
                          </a:solidFill>
                          <a:effectLst/>
                          <a:latin typeface="Times New Roman" panose="02020603050405020304" pitchFamily="18" charset="0"/>
                          <a:ea typeface="+mn-ea"/>
                          <a:cs typeface="Times New Roman" panose="02020603050405020304" pitchFamily="18" charset="0"/>
                        </a:rPr>
                        <a:t>Scenario</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The professor wants to create quizzes for their students</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professor is logged in using the correct credentials When the professor navigates to the quiz creation section Then the professor can create a new quiz, provide a title, and set the duration and difficulty level of the quiz And the professor can add different types of questions such as multiple choice, true/false, fill in the blanks, or short answer questions</a:t>
                      </a:r>
                    </a:p>
                  </a:txBody>
                  <a:tcPr anchor="ctr"/>
                </a:tc>
                <a:tc vMerge="1">
                  <a:txBody>
                    <a:bodyPr/>
                    <a:lstStyle/>
                    <a:p>
                      <a:endParaRPr lang="en-US" dirty="0"/>
                    </a:p>
                  </a:txBody>
                  <a:tcPr/>
                </a:tc>
                <a:extLst>
                  <a:ext uri="{0D108BD9-81ED-4DB2-BD59-A6C34878D82A}">
                    <a16:rowId xmlns:a16="http://schemas.microsoft.com/office/drawing/2014/main" val="1521582532"/>
                  </a:ext>
                </a:extLst>
              </a:tr>
              <a:tr h="783458">
                <a:tc rowSpan="2">
                  <a:txBody>
                    <a:bodyPr/>
                    <a:lstStyle/>
                    <a:p>
                      <a:pPr algn="ctr"/>
                      <a:r>
                        <a:rPr lang="en-US" sz="1400" dirty="0">
                          <a:latin typeface="Times New Roman" panose="02020603050405020304" pitchFamily="18" charset="0"/>
                          <a:cs typeface="Times New Roman" panose="02020603050405020304" pitchFamily="18" charset="0"/>
                        </a:rPr>
                        <a:t>BREW-142</a:t>
                      </a:r>
                    </a:p>
                  </a:txBody>
                  <a:tcPr anchor="ctr"/>
                </a:tc>
                <a:tc>
                  <a:txBody>
                    <a:bodyPr/>
                    <a:lstStyle/>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As a </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student</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want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to take quizzes</a:t>
                      </a:r>
                    </a:p>
                    <a:p>
                      <a:r>
                        <a:rPr lang="en-US" sz="1200" b="1" kern="1200" dirty="0">
                          <a:solidFill>
                            <a:schemeClr val="dk1"/>
                          </a:solidFill>
                          <a:effectLst/>
                          <a:latin typeface="Times New Roman" panose="02020603050405020304" pitchFamily="18" charset="0"/>
                          <a:ea typeface="+mn-ea"/>
                          <a:cs typeface="Times New Roman" panose="02020603050405020304" pitchFamily="18" charset="0"/>
                        </a:rPr>
                        <a:t>So that</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200" b="1" kern="1200" dirty="0">
                          <a:solidFill>
                            <a:schemeClr val="dk1"/>
                          </a:solidFill>
                          <a:effectLst/>
                          <a:latin typeface="Times New Roman" panose="02020603050405020304" pitchFamily="18" charset="0"/>
                          <a:ea typeface="+mn-ea"/>
                          <a:cs typeface="Times New Roman" panose="02020603050405020304" pitchFamily="18" charset="0"/>
                        </a:rPr>
                        <a:t>I</a:t>
                      </a:r>
                      <a:r>
                        <a:rPr lang="en-US" sz="1200" kern="1200" dirty="0">
                          <a:solidFill>
                            <a:schemeClr val="dk1"/>
                          </a:solidFill>
                          <a:effectLst/>
                          <a:latin typeface="Times New Roman" panose="02020603050405020304" pitchFamily="18" charset="0"/>
                          <a:ea typeface="+mn-ea"/>
                          <a:cs typeface="Times New Roman" panose="02020603050405020304" pitchFamily="18" charset="0"/>
                        </a:rPr>
                        <a:t> can verify my knowledge base and test my understanding of various topics</a:t>
                      </a:r>
                    </a:p>
                  </a:txBody>
                  <a:tcPr anchor="ctr"/>
                </a:tc>
                <a:tc rowSpan="2">
                  <a:txBody>
                    <a:bodyPr/>
                    <a:lstStyle/>
                    <a:p>
                      <a:pPr algn="ctr"/>
                      <a:r>
                        <a:rPr lang="en-US" sz="1400" dirty="0">
                          <a:latin typeface="Times New Roman" panose="02020603050405020304" pitchFamily="18" charset="0"/>
                          <a:cs typeface="Times New Roman" panose="02020603050405020304" pitchFamily="18" charset="0"/>
                        </a:rPr>
                        <a:t>Done</a:t>
                      </a:r>
                    </a:p>
                  </a:txBody>
                  <a:tcPr anchor="ctr"/>
                </a:tc>
                <a:extLst>
                  <a:ext uri="{0D108BD9-81ED-4DB2-BD59-A6C34878D82A}">
                    <a16:rowId xmlns:a16="http://schemas.microsoft.com/office/drawing/2014/main" val="2231519373"/>
                  </a:ext>
                </a:extLst>
              </a:tr>
              <a:tr h="1013887">
                <a:tc vMerge="1">
                  <a:txBody>
                    <a:bodyPr/>
                    <a:lstStyle/>
                    <a:p>
                      <a:endParaRPr lang="en-US" dirty="0"/>
                    </a:p>
                  </a:txBody>
                  <a:tcPr/>
                </a:tc>
                <a:tc>
                  <a:txBody>
                    <a:bodyPr/>
                    <a:lstStyle/>
                    <a:p>
                      <a:r>
                        <a:rPr lang="en-US" sz="1200" b="1" i="0" kern="1200" dirty="0">
                          <a:solidFill>
                            <a:schemeClr val="dk1"/>
                          </a:solidFill>
                          <a:effectLst/>
                          <a:latin typeface="Times New Roman" panose="02020603050405020304" pitchFamily="18" charset="0"/>
                          <a:ea typeface="+mn-ea"/>
                          <a:cs typeface="Times New Roman" panose="02020603050405020304" pitchFamily="18" charset="0"/>
                        </a:rPr>
                        <a:t>Scenario</a:t>
                      </a: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 The student wants to take quizzes</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Given the student is logged in using the correct credentials</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When the student navigates to the quiz section</a:t>
                      </a:r>
                    </a:p>
                    <a:p>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Then the student can choose the quiz they want to take from the available options And the quiz can include different question types such as multiple choice, short answer, and more</a:t>
                      </a:r>
                    </a:p>
                  </a:txBody>
                  <a:tcPr anchor="ctr"/>
                </a:tc>
                <a:tc vMerge="1">
                  <a:txBody>
                    <a:bodyPr/>
                    <a:lstStyle/>
                    <a:p>
                      <a:endParaRPr lang="en-US" dirty="0"/>
                    </a:p>
                  </a:txBody>
                  <a:tcPr/>
                </a:tc>
                <a:extLst>
                  <a:ext uri="{0D108BD9-81ED-4DB2-BD59-A6C34878D82A}">
                    <a16:rowId xmlns:a16="http://schemas.microsoft.com/office/drawing/2014/main" val="3703579965"/>
                  </a:ext>
                </a:extLst>
              </a:tr>
            </a:tbl>
          </a:graphicData>
        </a:graphic>
      </p:graphicFrame>
    </p:spTree>
    <p:extLst>
      <p:ext uri="{BB962C8B-B14F-4D97-AF65-F5344CB8AC3E}">
        <p14:creationId xmlns:p14="http://schemas.microsoft.com/office/powerpoint/2010/main" val="2760897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C211D3-9E58-406C-A877-25D75E8095FE}"/>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Test Cases</a:t>
            </a:r>
          </a:p>
        </p:txBody>
      </p:sp>
      <p:sp>
        <p:nvSpPr>
          <p:cNvPr id="4" name="Footer Placeholder 9">
            <a:extLst>
              <a:ext uri="{FF2B5EF4-FFF2-40B4-BE49-F238E27FC236}">
                <a16:creationId xmlns:a16="http://schemas.microsoft.com/office/drawing/2014/main" id="{4B8C5187-254C-48B0-AAD6-73C4AA10795E}"/>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FDBBD06E-32EB-4ADA-92BF-91546390AAE4}"/>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9" name="Picture 8">
            <a:extLst>
              <a:ext uri="{FF2B5EF4-FFF2-40B4-BE49-F238E27FC236}">
                <a16:creationId xmlns:a16="http://schemas.microsoft.com/office/drawing/2014/main" id="{FDE9E789-4C49-469D-AC21-6BFEAA1FA1A0}"/>
              </a:ext>
            </a:extLst>
          </p:cNvPr>
          <p:cNvPicPr>
            <a:picLocks/>
          </p:cNvPicPr>
          <p:nvPr/>
        </p:nvPicPr>
        <p:blipFill>
          <a:blip r:embed="rId4"/>
          <a:stretch>
            <a:fillRect/>
          </a:stretch>
        </p:blipFill>
        <p:spPr>
          <a:xfrm>
            <a:off x="152400" y="731520"/>
            <a:ext cx="11887200" cy="5760720"/>
          </a:xfrm>
          <a:prstGeom prst="rect">
            <a:avLst/>
          </a:prstGeom>
        </p:spPr>
      </p:pic>
    </p:spTree>
    <p:extLst>
      <p:ext uri="{BB962C8B-B14F-4D97-AF65-F5344CB8AC3E}">
        <p14:creationId xmlns:p14="http://schemas.microsoft.com/office/powerpoint/2010/main" val="708383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16744A-42E1-43EF-A5A2-317D92712FC4}"/>
              </a:ext>
            </a:extLst>
          </p:cNvPr>
          <p:cNvSpPr txBox="1"/>
          <p:nvPr/>
        </p:nvSpPr>
        <p:spPr>
          <a:xfrm>
            <a:off x="975360" y="91440"/>
            <a:ext cx="10241280"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Stories Completed and Stories Not Completed</a:t>
            </a:r>
          </a:p>
        </p:txBody>
      </p:sp>
      <p:graphicFrame>
        <p:nvGraphicFramePr>
          <p:cNvPr id="3" name="Table 6">
            <a:extLst>
              <a:ext uri="{FF2B5EF4-FFF2-40B4-BE49-F238E27FC236}">
                <a16:creationId xmlns:a16="http://schemas.microsoft.com/office/drawing/2014/main" id="{BC2738E8-F3AF-4EB3-B540-C22D268F949F}"/>
              </a:ext>
            </a:extLst>
          </p:cNvPr>
          <p:cNvGraphicFramePr>
            <a:graphicFrameLocks noGrp="1"/>
          </p:cNvGraphicFramePr>
          <p:nvPr>
            <p:extLst>
              <p:ext uri="{D42A27DB-BD31-4B8C-83A1-F6EECF244321}">
                <p14:modId xmlns:p14="http://schemas.microsoft.com/office/powerpoint/2010/main" val="2044254055"/>
              </p:ext>
            </p:extLst>
          </p:nvPr>
        </p:nvGraphicFramePr>
        <p:xfrm>
          <a:off x="152400" y="822960"/>
          <a:ext cx="11887200" cy="5029198"/>
        </p:xfrm>
        <a:graphic>
          <a:graphicData uri="http://schemas.openxmlformats.org/drawingml/2006/table">
            <a:tbl>
              <a:tblPr firstRow="1" bandRow="1">
                <a:tableStyleId>{00A15C55-8517-42AA-B614-E9B94910E393}</a:tableStyleId>
              </a:tblPr>
              <a:tblGrid>
                <a:gridCol w="1828800">
                  <a:extLst>
                    <a:ext uri="{9D8B030D-6E8A-4147-A177-3AD203B41FA5}">
                      <a16:colId xmlns:a16="http://schemas.microsoft.com/office/drawing/2014/main" val="1553436845"/>
                    </a:ext>
                  </a:extLst>
                </a:gridCol>
                <a:gridCol w="7498080">
                  <a:extLst>
                    <a:ext uri="{9D8B030D-6E8A-4147-A177-3AD203B41FA5}">
                      <a16:colId xmlns:a16="http://schemas.microsoft.com/office/drawing/2014/main" val="3629685210"/>
                    </a:ext>
                  </a:extLst>
                </a:gridCol>
                <a:gridCol w="1371600">
                  <a:extLst>
                    <a:ext uri="{9D8B030D-6E8A-4147-A177-3AD203B41FA5}">
                      <a16:colId xmlns:a16="http://schemas.microsoft.com/office/drawing/2014/main" val="368295843"/>
                    </a:ext>
                  </a:extLst>
                </a:gridCol>
                <a:gridCol w="1188720">
                  <a:extLst>
                    <a:ext uri="{9D8B030D-6E8A-4147-A177-3AD203B41FA5}">
                      <a16:colId xmlns:a16="http://schemas.microsoft.com/office/drawing/2014/main" val="3208084763"/>
                    </a:ext>
                  </a:extLst>
                </a:gridCol>
              </a:tblGrid>
              <a:tr h="383890">
                <a:tc>
                  <a:txBody>
                    <a:bodyPr/>
                    <a:lstStyle/>
                    <a:p>
                      <a:pPr lvl="0" algn="ctr">
                        <a:buNone/>
                      </a:pPr>
                      <a:r>
                        <a:rPr lang="en-US" sz="1800" dirty="0">
                          <a:solidFill>
                            <a:schemeClr val="bg1"/>
                          </a:solidFill>
                          <a:latin typeface="Times New Roman" panose="02020603050405020304" pitchFamily="18" charset="0"/>
                          <a:cs typeface="Times New Roman" panose="02020603050405020304" pitchFamily="18" charset="0"/>
                        </a:rPr>
                        <a:t>User Story ID </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Summary</a:t>
                      </a:r>
                    </a:p>
                  </a:txBody>
                  <a:tcPr anchor="ctr"/>
                </a:tc>
                <a:tc>
                  <a:txBody>
                    <a:bodyPr/>
                    <a:lstStyle/>
                    <a:p>
                      <a:pPr lvl="0" algn="ctr">
                        <a:buNone/>
                      </a:pPr>
                      <a:r>
                        <a:rPr lang="en-US" sz="1800" dirty="0">
                          <a:solidFill>
                            <a:schemeClr val="bg1"/>
                          </a:solidFill>
                          <a:latin typeface="Times New Roman" panose="02020603050405020304" pitchFamily="18" charset="0"/>
                          <a:cs typeface="Times New Roman" panose="02020603050405020304" pitchFamily="18" charset="0"/>
                        </a:rPr>
                        <a:t>Story Point</a:t>
                      </a:r>
                    </a:p>
                  </a:txBody>
                  <a:tcPr anchor="ct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Status</a:t>
                      </a:r>
                    </a:p>
                  </a:txBody>
                  <a:tcPr anchor="ctr"/>
                </a:tc>
                <a:extLst>
                  <a:ext uri="{0D108BD9-81ED-4DB2-BD59-A6C34878D82A}">
                    <a16:rowId xmlns:a16="http://schemas.microsoft.com/office/drawing/2014/main" val="3138670487"/>
                  </a:ext>
                </a:extLst>
              </a:tr>
              <a:tr h="753444">
                <a:tc>
                  <a:txBody>
                    <a:bodyPr/>
                    <a:lstStyle/>
                    <a:p>
                      <a:pPr algn="ctr"/>
                      <a:r>
                        <a:rPr lang="en-US" sz="1500" dirty="0">
                          <a:latin typeface="Times New Roman" panose="02020603050405020304" pitchFamily="18" charset="0"/>
                          <a:cs typeface="Times New Roman" panose="02020603050405020304" pitchFamily="18" charset="0"/>
                        </a:rPr>
                        <a:t>BREW-117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an admin, I want to be able to add different information to my profile, so that I can create a personalized dashboard.</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1</a:t>
                      </a:r>
                    </a:p>
                  </a:txBody>
                  <a:tcPr anchor="ct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4228029220"/>
                  </a:ext>
                </a:extLst>
              </a:tr>
              <a:tr h="815766">
                <a:tc>
                  <a:txBody>
                    <a:bodyPr/>
                    <a:lstStyle/>
                    <a:p>
                      <a:pPr algn="ctr"/>
                      <a:r>
                        <a:rPr lang="en-US" sz="1500" dirty="0">
                          <a:latin typeface="Times New Roman" panose="02020603050405020304" pitchFamily="18" charset="0"/>
                          <a:cs typeface="Times New Roman" panose="02020603050405020304" pitchFamily="18" charset="0"/>
                        </a:rPr>
                        <a:t>BREW-132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create different sections in my course, so that I can upload and organize different learning materials for each section.</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2</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2484791406"/>
                  </a:ext>
                </a:extLst>
              </a:tr>
              <a:tr h="753444">
                <a:tc>
                  <a:txBody>
                    <a:bodyPr/>
                    <a:lstStyle/>
                    <a:p>
                      <a:pPr algn="ctr"/>
                      <a:r>
                        <a:rPr lang="en-US" sz="1500" dirty="0">
                          <a:latin typeface="Times New Roman" panose="02020603050405020304" pitchFamily="18" charset="0"/>
                          <a:cs typeface="Times New Roman" panose="02020603050405020304" pitchFamily="18" charset="0"/>
                        </a:rPr>
                        <a:t>BREW-133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upload course materials for my students, so that they can review them at their convenience.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1206773780"/>
                  </a:ext>
                </a:extLst>
              </a:tr>
              <a:tr h="753444">
                <a:tc>
                  <a:txBody>
                    <a:bodyPr/>
                    <a:lstStyle/>
                    <a:p>
                      <a:pPr algn="ctr"/>
                      <a:r>
                        <a:rPr lang="en-US" sz="1500" dirty="0">
                          <a:latin typeface="Times New Roman" panose="02020603050405020304" pitchFamily="18" charset="0"/>
                          <a:cs typeface="Times New Roman" panose="02020603050405020304" pitchFamily="18" charset="0"/>
                        </a:rPr>
                        <a:t>BREW-134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student, I want to download course materials, so that I can review them both online and offline at my convenience from anywhere.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algn="ctr"/>
                      <a:r>
                        <a:rPr lang="en-US" sz="1500" dirty="0">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589575353"/>
                  </a:ext>
                </a:extLst>
              </a:tr>
              <a:tr h="7534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BREW-141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professor, I want to create quizzes for my students to assess their understanding of various topics and evaluate their knowledge base.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1729846827"/>
                  </a:ext>
                </a:extLst>
              </a:tr>
              <a:tr h="8157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BREW-142</a:t>
                      </a:r>
                    </a:p>
                    <a:p>
                      <a:pPr algn="ctr"/>
                      <a:endParaRPr lang="en-US"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0" kern="1200" dirty="0">
                          <a:solidFill>
                            <a:schemeClr val="dk1"/>
                          </a:solidFill>
                          <a:effectLst/>
                          <a:latin typeface="Times New Roman" panose="02020603050405020304" pitchFamily="18" charset="0"/>
                          <a:ea typeface="+mn-ea"/>
                          <a:cs typeface="Times New Roman" panose="02020603050405020304" pitchFamily="18" charset="0"/>
                        </a:rPr>
                        <a:t>As a student, I want to take quizzes to verify my knowledge base and test my understanding of various topics, so that I can identify areas where I need to improve.</a:t>
                      </a:r>
                      <a:endParaRPr lang="en-US" sz="1500" dirty="0">
                        <a:latin typeface="Times New Roman" panose="02020603050405020304" pitchFamily="18" charset="0"/>
                        <a:cs typeface="Times New Roman" panose="02020603050405020304" pitchFamily="18" charset="0"/>
                      </a:endParaRPr>
                    </a:p>
                  </a:txBody>
                  <a:tcPr anchor="ctr"/>
                </a:tc>
                <a:tc>
                  <a:txBody>
                    <a:bodyPr/>
                    <a:lstStyle/>
                    <a:p>
                      <a:pPr algn="ctr"/>
                      <a:r>
                        <a:rPr lang="en-US" sz="1500" dirty="0">
                          <a:latin typeface="Times New Roman" panose="02020603050405020304" pitchFamily="18" charset="0"/>
                          <a:cs typeface="Times New Roman" panose="02020603050405020304" pitchFamily="18" charset="0"/>
                        </a:rPr>
                        <a:t>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Completed</a:t>
                      </a:r>
                    </a:p>
                  </a:txBody>
                  <a:tcPr anchor="ctr"/>
                </a:tc>
                <a:extLst>
                  <a:ext uri="{0D108BD9-81ED-4DB2-BD59-A6C34878D82A}">
                    <a16:rowId xmlns:a16="http://schemas.microsoft.com/office/drawing/2014/main" val="205240008"/>
                  </a:ext>
                </a:extLst>
              </a:tr>
            </a:tbl>
          </a:graphicData>
        </a:graphic>
      </p:graphicFrame>
      <p:sp>
        <p:nvSpPr>
          <p:cNvPr id="4" name="Footer Placeholder 9">
            <a:extLst>
              <a:ext uri="{FF2B5EF4-FFF2-40B4-BE49-F238E27FC236}">
                <a16:creationId xmlns:a16="http://schemas.microsoft.com/office/drawing/2014/main" id="{76061A08-8740-4C48-A943-C841649C38F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28BACF64-FCE4-4038-9FFD-3CCD45FA7CB2}"/>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561107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A7D483CE-4030-4E7D-AD47-204037E08ECB}"/>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Metrics</a:t>
            </a:r>
            <a:endParaRPr lang="en-US" sz="6000"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461B7C09-4ECB-4652-8AE4-DDB553F2BD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5F79CC-6D55-4C8B-B599-C31A8C8F0F4A}"/>
              </a:ext>
            </a:extLst>
          </p:cNvPr>
          <p:cNvPicPr>
            <a:picLocks noChangeAspect="1"/>
          </p:cNvPicPr>
          <p:nvPr/>
        </p:nvPicPr>
        <p:blipFill rotWithShape="1">
          <a:blip r:embed="rId2"/>
          <a:srcRect l="23991" t="28062" r="23935" b="34687"/>
          <a:stretch/>
        </p:blipFill>
        <p:spPr>
          <a:xfrm>
            <a:off x="4083887" y="1188720"/>
            <a:ext cx="4024227" cy="3108960"/>
          </a:xfrm>
          <a:prstGeom prst="rect">
            <a:avLst/>
          </a:prstGeom>
        </p:spPr>
      </p:pic>
      <p:sp>
        <p:nvSpPr>
          <p:cNvPr id="5" name="Footer Placeholder 9">
            <a:extLst>
              <a:ext uri="{FF2B5EF4-FFF2-40B4-BE49-F238E27FC236}">
                <a16:creationId xmlns:a16="http://schemas.microsoft.com/office/drawing/2014/main" id="{F94DA25F-751B-41C6-9123-0085352A8219}"/>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ED2DF4D0-82D4-42B2-AC85-F2AC8CD8B0DC}"/>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42761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49FDFF-2829-4FAB-BA08-DB2E8C471600}"/>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Team Velocity Chart</a:t>
            </a:r>
          </a:p>
        </p:txBody>
      </p:sp>
      <p:sp>
        <p:nvSpPr>
          <p:cNvPr id="39" name="Footer Placeholder 9">
            <a:extLst>
              <a:ext uri="{FF2B5EF4-FFF2-40B4-BE49-F238E27FC236}">
                <a16:creationId xmlns:a16="http://schemas.microsoft.com/office/drawing/2014/main" id="{E4E0019C-F3DD-4E39-B09D-BB6CFA40772A}"/>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0" name="Picture 39" descr="Logo&#10;&#10;Description automatically generated">
            <a:extLst>
              <a:ext uri="{FF2B5EF4-FFF2-40B4-BE49-F238E27FC236}">
                <a16:creationId xmlns:a16="http://schemas.microsoft.com/office/drawing/2014/main" id="{95A55346-EC4C-47E5-B7C5-C461C83BC483}"/>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grpSp>
        <p:nvGrpSpPr>
          <p:cNvPr id="41" name="Group 2">
            <a:extLst>
              <a:ext uri="{FF2B5EF4-FFF2-40B4-BE49-F238E27FC236}">
                <a16:creationId xmlns:a16="http://schemas.microsoft.com/office/drawing/2014/main" id="{0039D561-0D22-487C-B38B-09F0A79C5155}"/>
              </a:ext>
            </a:extLst>
          </p:cNvPr>
          <p:cNvGrpSpPr/>
          <p:nvPr/>
        </p:nvGrpSpPr>
        <p:grpSpPr>
          <a:xfrm>
            <a:off x="1527048" y="822960"/>
            <a:ext cx="9144000" cy="5760720"/>
            <a:chOff x="0" y="-19912"/>
            <a:chExt cx="11917659" cy="7588043"/>
          </a:xfrm>
        </p:grpSpPr>
        <p:sp>
          <p:nvSpPr>
            <p:cNvPr id="42" name="TextBox 3">
              <a:extLst>
                <a:ext uri="{FF2B5EF4-FFF2-40B4-BE49-F238E27FC236}">
                  <a16:creationId xmlns:a16="http://schemas.microsoft.com/office/drawing/2014/main" id="{B02B73F3-656F-44F6-AFE8-FC2FBEBF5E19}"/>
                </a:ext>
              </a:extLst>
            </p:cNvPr>
            <p:cNvSpPr txBox="1"/>
            <p:nvPr/>
          </p:nvSpPr>
          <p:spPr>
            <a:xfrm>
              <a:off x="521676" y="7179478"/>
              <a:ext cx="1018689" cy="388653"/>
            </a:xfrm>
            <a:prstGeom prst="rect">
              <a:avLst/>
            </a:prstGeom>
          </p:spPr>
          <p:txBody>
            <a:bodyPr lIns="0" tIns="0" rIns="0" bIns="0" rtlCol="0" anchor="t">
              <a:spAutoFit/>
            </a:bodyPr>
            <a:lstStyle/>
            <a:p>
              <a:pPr algn="ctr">
                <a:lnSpc>
                  <a:spcPts val="2520"/>
                </a:lnSpc>
              </a:pPr>
              <a:r>
                <a:rPr lang="en-US" sz="1700" dirty="0">
                  <a:solidFill>
                    <a:srgbClr val="062032"/>
                  </a:solidFill>
                  <a:latin typeface="Times New Roman Bold"/>
                </a:rPr>
                <a:t>Sprint 1</a:t>
              </a:r>
            </a:p>
          </p:txBody>
        </p:sp>
        <p:sp>
          <p:nvSpPr>
            <p:cNvPr id="43" name="TextBox 4">
              <a:extLst>
                <a:ext uri="{FF2B5EF4-FFF2-40B4-BE49-F238E27FC236}">
                  <a16:creationId xmlns:a16="http://schemas.microsoft.com/office/drawing/2014/main" id="{C072DA1F-95D3-484F-9349-B0C6C951A7C7}"/>
                </a:ext>
              </a:extLst>
            </p:cNvPr>
            <p:cNvSpPr txBox="1"/>
            <p:nvPr/>
          </p:nvSpPr>
          <p:spPr>
            <a:xfrm>
              <a:off x="2004145" y="7179478"/>
              <a:ext cx="1018689" cy="388653"/>
            </a:xfrm>
            <a:prstGeom prst="rect">
              <a:avLst/>
            </a:prstGeom>
          </p:spPr>
          <p:txBody>
            <a:bodyPr lIns="0" tIns="0" rIns="0" bIns="0" rtlCol="0" anchor="t">
              <a:spAutoFit/>
            </a:bodyPr>
            <a:lstStyle/>
            <a:p>
              <a:pPr algn="ctr">
                <a:lnSpc>
                  <a:spcPts val="2520"/>
                </a:lnSpc>
              </a:pPr>
              <a:r>
                <a:rPr lang="en-US" sz="1700" dirty="0">
                  <a:solidFill>
                    <a:srgbClr val="062032"/>
                  </a:solidFill>
                  <a:latin typeface="Times New Roman Bold"/>
                </a:rPr>
                <a:t>Sprint 2</a:t>
              </a:r>
            </a:p>
          </p:txBody>
        </p:sp>
        <p:sp>
          <p:nvSpPr>
            <p:cNvPr id="44" name="TextBox 5">
              <a:extLst>
                <a:ext uri="{FF2B5EF4-FFF2-40B4-BE49-F238E27FC236}">
                  <a16:creationId xmlns:a16="http://schemas.microsoft.com/office/drawing/2014/main" id="{84C89846-B9DE-4011-8C3F-7AC902EEACFC}"/>
                </a:ext>
              </a:extLst>
            </p:cNvPr>
            <p:cNvSpPr txBox="1"/>
            <p:nvPr/>
          </p:nvSpPr>
          <p:spPr>
            <a:xfrm>
              <a:off x="3486617"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3</a:t>
              </a:r>
            </a:p>
          </p:txBody>
        </p:sp>
        <p:sp>
          <p:nvSpPr>
            <p:cNvPr id="45" name="TextBox 6">
              <a:extLst>
                <a:ext uri="{FF2B5EF4-FFF2-40B4-BE49-F238E27FC236}">
                  <a16:creationId xmlns:a16="http://schemas.microsoft.com/office/drawing/2014/main" id="{FCB2C6D2-9C93-4FBC-832B-3A47088605ED}"/>
                </a:ext>
              </a:extLst>
            </p:cNvPr>
            <p:cNvSpPr txBox="1"/>
            <p:nvPr/>
          </p:nvSpPr>
          <p:spPr>
            <a:xfrm>
              <a:off x="4969087"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4</a:t>
              </a:r>
            </a:p>
          </p:txBody>
        </p:sp>
        <p:sp>
          <p:nvSpPr>
            <p:cNvPr id="46" name="TextBox 7">
              <a:extLst>
                <a:ext uri="{FF2B5EF4-FFF2-40B4-BE49-F238E27FC236}">
                  <a16:creationId xmlns:a16="http://schemas.microsoft.com/office/drawing/2014/main" id="{F611C3C6-1016-402F-BDC6-4BBBE4121152}"/>
                </a:ext>
              </a:extLst>
            </p:cNvPr>
            <p:cNvSpPr txBox="1"/>
            <p:nvPr/>
          </p:nvSpPr>
          <p:spPr>
            <a:xfrm>
              <a:off x="6451558"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5</a:t>
              </a:r>
            </a:p>
          </p:txBody>
        </p:sp>
        <p:sp>
          <p:nvSpPr>
            <p:cNvPr id="47" name="TextBox 8">
              <a:extLst>
                <a:ext uri="{FF2B5EF4-FFF2-40B4-BE49-F238E27FC236}">
                  <a16:creationId xmlns:a16="http://schemas.microsoft.com/office/drawing/2014/main" id="{43FAF54B-0F63-4CA3-823B-C9E60C43543F}"/>
                </a:ext>
              </a:extLst>
            </p:cNvPr>
            <p:cNvSpPr txBox="1"/>
            <p:nvPr/>
          </p:nvSpPr>
          <p:spPr>
            <a:xfrm>
              <a:off x="7934028"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6</a:t>
              </a:r>
            </a:p>
          </p:txBody>
        </p:sp>
        <p:sp>
          <p:nvSpPr>
            <p:cNvPr id="48" name="TextBox 9">
              <a:extLst>
                <a:ext uri="{FF2B5EF4-FFF2-40B4-BE49-F238E27FC236}">
                  <a16:creationId xmlns:a16="http://schemas.microsoft.com/office/drawing/2014/main" id="{DD016D4D-F44A-455F-A621-C408A9062DBE}"/>
                </a:ext>
              </a:extLst>
            </p:cNvPr>
            <p:cNvSpPr txBox="1"/>
            <p:nvPr/>
          </p:nvSpPr>
          <p:spPr>
            <a:xfrm>
              <a:off x="9416498"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7</a:t>
              </a:r>
            </a:p>
          </p:txBody>
        </p:sp>
        <p:sp>
          <p:nvSpPr>
            <p:cNvPr id="49" name="TextBox 10">
              <a:extLst>
                <a:ext uri="{FF2B5EF4-FFF2-40B4-BE49-F238E27FC236}">
                  <a16:creationId xmlns:a16="http://schemas.microsoft.com/office/drawing/2014/main" id="{F06F3325-14D4-4B99-9803-78791C5C9470}"/>
                </a:ext>
              </a:extLst>
            </p:cNvPr>
            <p:cNvSpPr txBox="1"/>
            <p:nvPr/>
          </p:nvSpPr>
          <p:spPr>
            <a:xfrm>
              <a:off x="10898970" y="7179478"/>
              <a:ext cx="1018689" cy="388653"/>
            </a:xfrm>
            <a:prstGeom prst="rect">
              <a:avLst/>
            </a:prstGeom>
          </p:spPr>
          <p:txBody>
            <a:bodyPr lIns="0" tIns="0" rIns="0" bIns="0" rtlCol="0" anchor="t">
              <a:spAutoFit/>
            </a:bodyPr>
            <a:lstStyle/>
            <a:p>
              <a:pPr algn="ctr">
                <a:lnSpc>
                  <a:spcPts val="2520"/>
                </a:lnSpc>
              </a:pPr>
              <a:r>
                <a:rPr lang="en-US" sz="1700">
                  <a:solidFill>
                    <a:srgbClr val="062032"/>
                  </a:solidFill>
                  <a:latin typeface="Times New Roman Bold"/>
                </a:rPr>
                <a:t>Sprint 8</a:t>
              </a:r>
            </a:p>
          </p:txBody>
        </p:sp>
        <p:grpSp>
          <p:nvGrpSpPr>
            <p:cNvPr id="50" name="Group 11">
              <a:extLst>
                <a:ext uri="{FF2B5EF4-FFF2-40B4-BE49-F238E27FC236}">
                  <a16:creationId xmlns:a16="http://schemas.microsoft.com/office/drawing/2014/main" id="{3AF0EFA6-145A-4A5A-9395-1607C2F12AF5}"/>
                </a:ext>
              </a:extLst>
            </p:cNvPr>
            <p:cNvGrpSpPr>
              <a:grpSpLocks noChangeAspect="1"/>
            </p:cNvGrpSpPr>
            <p:nvPr/>
          </p:nvGrpSpPr>
          <p:grpSpPr>
            <a:xfrm>
              <a:off x="533479" y="181024"/>
              <a:ext cx="11372376" cy="6922254"/>
              <a:chOff x="0" y="0"/>
              <a:chExt cx="10925866" cy="6650468"/>
            </a:xfrm>
          </p:grpSpPr>
          <p:sp>
            <p:nvSpPr>
              <p:cNvPr id="74" name="Freeform 12">
                <a:extLst>
                  <a:ext uri="{FF2B5EF4-FFF2-40B4-BE49-F238E27FC236}">
                    <a16:creationId xmlns:a16="http://schemas.microsoft.com/office/drawing/2014/main" id="{A2A790E9-155A-47B1-B58A-F73AED403898}"/>
                  </a:ext>
                </a:extLst>
              </p:cNvPr>
              <p:cNvSpPr/>
              <p:nvPr/>
            </p:nvSpPr>
            <p:spPr>
              <a:xfrm>
                <a:off x="0" y="-6350"/>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24706"/>
                </a:srgbClr>
              </a:solidFill>
            </p:spPr>
          </p:sp>
          <p:sp>
            <p:nvSpPr>
              <p:cNvPr id="75" name="Freeform 13">
                <a:extLst>
                  <a:ext uri="{FF2B5EF4-FFF2-40B4-BE49-F238E27FC236}">
                    <a16:creationId xmlns:a16="http://schemas.microsoft.com/office/drawing/2014/main" id="{44D3CB0F-7939-4598-873E-F607B4F320A0}"/>
                  </a:ext>
                </a:extLst>
              </p:cNvPr>
              <p:cNvSpPr/>
              <p:nvPr/>
            </p:nvSpPr>
            <p:spPr>
              <a:xfrm>
                <a:off x="0" y="1323744"/>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24706"/>
                </a:srgbClr>
              </a:solidFill>
            </p:spPr>
          </p:sp>
          <p:sp>
            <p:nvSpPr>
              <p:cNvPr id="76" name="Freeform 14">
                <a:extLst>
                  <a:ext uri="{FF2B5EF4-FFF2-40B4-BE49-F238E27FC236}">
                    <a16:creationId xmlns:a16="http://schemas.microsoft.com/office/drawing/2014/main" id="{BA7BDE4A-A9F7-484D-8288-BC94E2883F29}"/>
                  </a:ext>
                </a:extLst>
              </p:cNvPr>
              <p:cNvSpPr/>
              <p:nvPr/>
            </p:nvSpPr>
            <p:spPr>
              <a:xfrm>
                <a:off x="0" y="2653837"/>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24706"/>
                </a:srgbClr>
              </a:solidFill>
            </p:spPr>
          </p:sp>
          <p:sp>
            <p:nvSpPr>
              <p:cNvPr id="77" name="Freeform 15">
                <a:extLst>
                  <a:ext uri="{FF2B5EF4-FFF2-40B4-BE49-F238E27FC236}">
                    <a16:creationId xmlns:a16="http://schemas.microsoft.com/office/drawing/2014/main" id="{DBCD4C83-6C30-4574-9AC4-14CD5A66F219}"/>
                  </a:ext>
                </a:extLst>
              </p:cNvPr>
              <p:cNvSpPr/>
              <p:nvPr/>
            </p:nvSpPr>
            <p:spPr>
              <a:xfrm>
                <a:off x="0" y="3983931"/>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24706"/>
                </a:srgbClr>
              </a:solidFill>
            </p:spPr>
          </p:sp>
          <p:sp>
            <p:nvSpPr>
              <p:cNvPr id="78" name="Freeform 16">
                <a:extLst>
                  <a:ext uri="{FF2B5EF4-FFF2-40B4-BE49-F238E27FC236}">
                    <a16:creationId xmlns:a16="http://schemas.microsoft.com/office/drawing/2014/main" id="{858BA73E-8D53-480B-B497-5AF47360B8C1}"/>
                  </a:ext>
                </a:extLst>
              </p:cNvPr>
              <p:cNvSpPr/>
              <p:nvPr/>
            </p:nvSpPr>
            <p:spPr>
              <a:xfrm>
                <a:off x="0" y="5314024"/>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24706"/>
                </a:srgbClr>
              </a:solidFill>
            </p:spPr>
          </p:sp>
          <p:sp>
            <p:nvSpPr>
              <p:cNvPr id="79" name="Freeform 17">
                <a:extLst>
                  <a:ext uri="{FF2B5EF4-FFF2-40B4-BE49-F238E27FC236}">
                    <a16:creationId xmlns:a16="http://schemas.microsoft.com/office/drawing/2014/main" id="{1FF1DF94-0650-451F-A4F5-37BD1E4016D8}"/>
                  </a:ext>
                </a:extLst>
              </p:cNvPr>
              <p:cNvSpPr/>
              <p:nvPr/>
            </p:nvSpPr>
            <p:spPr>
              <a:xfrm>
                <a:off x="0" y="6644118"/>
                <a:ext cx="10925866" cy="12700"/>
              </a:xfrm>
              <a:custGeom>
                <a:avLst/>
                <a:gdLst/>
                <a:ahLst/>
                <a:cxnLst/>
                <a:rect l="l" t="t" r="r" b="b"/>
                <a:pathLst>
                  <a:path w="10925866" h="12700">
                    <a:moveTo>
                      <a:pt x="0" y="0"/>
                    </a:moveTo>
                    <a:lnTo>
                      <a:pt x="10925866" y="0"/>
                    </a:lnTo>
                    <a:lnTo>
                      <a:pt x="10925866" y="12700"/>
                    </a:lnTo>
                    <a:lnTo>
                      <a:pt x="0" y="12700"/>
                    </a:lnTo>
                    <a:close/>
                  </a:path>
                </a:pathLst>
              </a:custGeom>
              <a:solidFill>
                <a:srgbClr val="062032">
                  <a:alpha val="60000"/>
                </a:srgbClr>
              </a:solidFill>
            </p:spPr>
          </p:sp>
        </p:grpSp>
        <p:sp>
          <p:nvSpPr>
            <p:cNvPr id="51" name="TextBox 18">
              <a:extLst>
                <a:ext uri="{FF2B5EF4-FFF2-40B4-BE49-F238E27FC236}">
                  <a16:creationId xmlns:a16="http://schemas.microsoft.com/office/drawing/2014/main" id="{E824C68C-C16F-474D-9A5E-40D479A184B4}"/>
                </a:ext>
              </a:extLst>
            </p:cNvPr>
            <p:cNvSpPr txBox="1"/>
            <p:nvPr/>
          </p:nvSpPr>
          <p:spPr>
            <a:xfrm>
              <a:off x="0" y="-19912"/>
              <a:ext cx="381079"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25 </a:t>
              </a:r>
            </a:p>
          </p:txBody>
        </p:sp>
        <p:sp>
          <p:nvSpPr>
            <p:cNvPr id="52" name="TextBox 19">
              <a:extLst>
                <a:ext uri="{FF2B5EF4-FFF2-40B4-BE49-F238E27FC236}">
                  <a16:creationId xmlns:a16="http://schemas.microsoft.com/office/drawing/2014/main" id="{1C5EBE29-3304-4984-ADB5-71ED453F3877}"/>
                </a:ext>
              </a:extLst>
            </p:cNvPr>
            <p:cNvSpPr txBox="1"/>
            <p:nvPr/>
          </p:nvSpPr>
          <p:spPr>
            <a:xfrm>
              <a:off x="0" y="1364539"/>
              <a:ext cx="381079"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20 </a:t>
              </a:r>
            </a:p>
          </p:txBody>
        </p:sp>
        <p:sp>
          <p:nvSpPr>
            <p:cNvPr id="53" name="TextBox 20">
              <a:extLst>
                <a:ext uri="{FF2B5EF4-FFF2-40B4-BE49-F238E27FC236}">
                  <a16:creationId xmlns:a16="http://schemas.microsoft.com/office/drawing/2014/main" id="{E38F84AA-1402-4F97-80C6-64E6DF6A1D91}"/>
                </a:ext>
              </a:extLst>
            </p:cNvPr>
            <p:cNvSpPr txBox="1"/>
            <p:nvPr/>
          </p:nvSpPr>
          <p:spPr>
            <a:xfrm>
              <a:off x="0" y="2762208"/>
              <a:ext cx="381079"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15 </a:t>
              </a:r>
            </a:p>
          </p:txBody>
        </p:sp>
        <p:sp>
          <p:nvSpPr>
            <p:cNvPr id="54" name="TextBox 21">
              <a:extLst>
                <a:ext uri="{FF2B5EF4-FFF2-40B4-BE49-F238E27FC236}">
                  <a16:creationId xmlns:a16="http://schemas.microsoft.com/office/drawing/2014/main" id="{163BE0C1-0915-4FE6-B32F-998F6C4EC79E}"/>
                </a:ext>
              </a:extLst>
            </p:cNvPr>
            <p:cNvSpPr txBox="1"/>
            <p:nvPr/>
          </p:nvSpPr>
          <p:spPr>
            <a:xfrm>
              <a:off x="0" y="4133440"/>
              <a:ext cx="381079"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10 </a:t>
              </a:r>
            </a:p>
          </p:txBody>
        </p:sp>
        <p:sp>
          <p:nvSpPr>
            <p:cNvPr id="55" name="TextBox 22">
              <a:extLst>
                <a:ext uri="{FF2B5EF4-FFF2-40B4-BE49-F238E27FC236}">
                  <a16:creationId xmlns:a16="http://schemas.microsoft.com/office/drawing/2014/main" id="{87C77755-B77D-4997-9308-838AEE24C3E0}"/>
                </a:ext>
              </a:extLst>
            </p:cNvPr>
            <p:cNvSpPr txBox="1"/>
            <p:nvPr/>
          </p:nvSpPr>
          <p:spPr>
            <a:xfrm>
              <a:off x="74356" y="5525804"/>
              <a:ext cx="228648"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5 </a:t>
              </a:r>
            </a:p>
          </p:txBody>
        </p:sp>
        <p:sp>
          <p:nvSpPr>
            <p:cNvPr id="56" name="TextBox 23">
              <a:extLst>
                <a:ext uri="{FF2B5EF4-FFF2-40B4-BE49-F238E27FC236}">
                  <a16:creationId xmlns:a16="http://schemas.microsoft.com/office/drawing/2014/main" id="{AECDCA6F-A568-431C-9DE1-1AFBF882E706}"/>
                </a:ext>
              </a:extLst>
            </p:cNvPr>
            <p:cNvSpPr txBox="1"/>
            <p:nvPr/>
          </p:nvSpPr>
          <p:spPr>
            <a:xfrm>
              <a:off x="74356" y="6915560"/>
              <a:ext cx="228648" cy="388653"/>
            </a:xfrm>
            <a:prstGeom prst="rect">
              <a:avLst/>
            </a:prstGeom>
          </p:spPr>
          <p:txBody>
            <a:bodyPr lIns="0" tIns="0" rIns="0" bIns="0" rtlCol="0" anchor="t">
              <a:spAutoFit/>
            </a:bodyPr>
            <a:lstStyle/>
            <a:p>
              <a:pPr algn="r">
                <a:lnSpc>
                  <a:spcPts val="2520"/>
                </a:lnSpc>
              </a:pPr>
              <a:r>
                <a:rPr lang="en-US" sz="1700" dirty="0">
                  <a:solidFill>
                    <a:srgbClr val="062032"/>
                  </a:solidFill>
                  <a:latin typeface="Times New Roman Bold"/>
                </a:rPr>
                <a:t>0 </a:t>
              </a:r>
            </a:p>
          </p:txBody>
        </p:sp>
        <p:grpSp>
          <p:nvGrpSpPr>
            <p:cNvPr id="57" name="Group 24">
              <a:extLst>
                <a:ext uri="{FF2B5EF4-FFF2-40B4-BE49-F238E27FC236}">
                  <a16:creationId xmlns:a16="http://schemas.microsoft.com/office/drawing/2014/main" id="{3A4E3903-0459-4A2F-82F2-2D8FC8EE5342}"/>
                </a:ext>
              </a:extLst>
            </p:cNvPr>
            <p:cNvGrpSpPr>
              <a:grpSpLocks noChangeAspect="1"/>
            </p:cNvGrpSpPr>
            <p:nvPr/>
          </p:nvGrpSpPr>
          <p:grpSpPr>
            <a:xfrm>
              <a:off x="533479" y="728195"/>
              <a:ext cx="11372376" cy="6375083"/>
              <a:chOff x="0" y="525687"/>
              <a:chExt cx="10925866" cy="6124781"/>
            </a:xfrm>
          </p:grpSpPr>
          <p:sp>
            <p:nvSpPr>
              <p:cNvPr id="58" name="Freeform 25">
                <a:extLst>
                  <a:ext uri="{FF2B5EF4-FFF2-40B4-BE49-F238E27FC236}">
                    <a16:creationId xmlns:a16="http://schemas.microsoft.com/office/drawing/2014/main" id="{9EA46426-D924-46A0-9977-A4505BFA3A7F}"/>
                  </a:ext>
                </a:extLst>
              </p:cNvPr>
              <p:cNvSpPr/>
              <p:nvPr/>
            </p:nvSpPr>
            <p:spPr>
              <a:xfrm>
                <a:off x="0" y="5314024"/>
                <a:ext cx="465307" cy="1336443"/>
              </a:xfrm>
              <a:custGeom>
                <a:avLst/>
                <a:gdLst/>
                <a:ahLst/>
                <a:cxnLst/>
                <a:rect l="l" t="t" r="r" b="b"/>
                <a:pathLst>
                  <a:path w="465307" h="1336443">
                    <a:moveTo>
                      <a:pt x="0" y="0"/>
                    </a:moveTo>
                    <a:lnTo>
                      <a:pt x="465307" y="0"/>
                    </a:lnTo>
                    <a:lnTo>
                      <a:pt x="465307" y="1336444"/>
                    </a:lnTo>
                    <a:lnTo>
                      <a:pt x="0" y="1336444"/>
                    </a:lnTo>
                    <a:close/>
                  </a:path>
                </a:pathLst>
              </a:custGeom>
              <a:solidFill>
                <a:srgbClr val="FFBD59"/>
              </a:solidFill>
            </p:spPr>
          </p:sp>
          <p:sp>
            <p:nvSpPr>
              <p:cNvPr id="59" name="Freeform 26">
                <a:extLst>
                  <a:ext uri="{FF2B5EF4-FFF2-40B4-BE49-F238E27FC236}">
                    <a16:creationId xmlns:a16="http://schemas.microsoft.com/office/drawing/2014/main" id="{A7BF4AAB-8B2A-4018-9E55-14C01094F093}"/>
                  </a:ext>
                </a:extLst>
              </p:cNvPr>
              <p:cNvSpPr/>
              <p:nvPr/>
            </p:nvSpPr>
            <p:spPr>
              <a:xfrm>
                <a:off x="1424265" y="4781987"/>
                <a:ext cx="465307" cy="1868481"/>
              </a:xfrm>
              <a:custGeom>
                <a:avLst/>
                <a:gdLst/>
                <a:ahLst/>
                <a:cxnLst/>
                <a:rect l="l" t="t" r="r" b="b"/>
                <a:pathLst>
                  <a:path w="465307" h="1868481">
                    <a:moveTo>
                      <a:pt x="0" y="0"/>
                    </a:moveTo>
                    <a:lnTo>
                      <a:pt x="465306" y="0"/>
                    </a:lnTo>
                    <a:lnTo>
                      <a:pt x="465306" y="1868481"/>
                    </a:lnTo>
                    <a:lnTo>
                      <a:pt x="0" y="1868481"/>
                    </a:lnTo>
                    <a:close/>
                  </a:path>
                </a:pathLst>
              </a:custGeom>
              <a:solidFill>
                <a:srgbClr val="FFBD59"/>
              </a:solidFill>
            </p:spPr>
          </p:sp>
          <p:sp>
            <p:nvSpPr>
              <p:cNvPr id="60" name="Freeform 27">
                <a:extLst>
                  <a:ext uri="{FF2B5EF4-FFF2-40B4-BE49-F238E27FC236}">
                    <a16:creationId xmlns:a16="http://schemas.microsoft.com/office/drawing/2014/main" id="{E04E37D0-4BB7-4A05-B386-6901B476FEEB}"/>
                  </a:ext>
                </a:extLst>
              </p:cNvPr>
              <p:cNvSpPr/>
              <p:nvPr/>
            </p:nvSpPr>
            <p:spPr>
              <a:xfrm>
                <a:off x="2848529" y="2653837"/>
                <a:ext cx="465307" cy="3996630"/>
              </a:xfrm>
              <a:custGeom>
                <a:avLst/>
                <a:gdLst/>
                <a:ahLst/>
                <a:cxnLst/>
                <a:rect l="l" t="t" r="r" b="b"/>
                <a:pathLst>
                  <a:path w="465307" h="3996630">
                    <a:moveTo>
                      <a:pt x="0" y="0"/>
                    </a:moveTo>
                    <a:lnTo>
                      <a:pt x="465307" y="0"/>
                    </a:lnTo>
                    <a:lnTo>
                      <a:pt x="465307" y="3996631"/>
                    </a:lnTo>
                    <a:lnTo>
                      <a:pt x="0" y="3996631"/>
                    </a:lnTo>
                    <a:close/>
                  </a:path>
                </a:pathLst>
              </a:custGeom>
              <a:solidFill>
                <a:srgbClr val="FFBD59"/>
              </a:solidFill>
            </p:spPr>
          </p:sp>
          <p:sp>
            <p:nvSpPr>
              <p:cNvPr id="61" name="Freeform 28">
                <a:extLst>
                  <a:ext uri="{FF2B5EF4-FFF2-40B4-BE49-F238E27FC236}">
                    <a16:creationId xmlns:a16="http://schemas.microsoft.com/office/drawing/2014/main" id="{28085F2E-E935-481C-8423-71A421263331}"/>
                  </a:ext>
                </a:extLst>
              </p:cNvPr>
              <p:cNvSpPr/>
              <p:nvPr/>
            </p:nvSpPr>
            <p:spPr>
              <a:xfrm>
                <a:off x="4272794" y="2919856"/>
                <a:ext cx="465307" cy="3730612"/>
              </a:xfrm>
              <a:custGeom>
                <a:avLst/>
                <a:gdLst/>
                <a:ahLst/>
                <a:cxnLst/>
                <a:rect l="l" t="t" r="r" b="b"/>
                <a:pathLst>
                  <a:path w="465307" h="3730612">
                    <a:moveTo>
                      <a:pt x="0" y="0"/>
                    </a:moveTo>
                    <a:lnTo>
                      <a:pt x="465307" y="0"/>
                    </a:lnTo>
                    <a:lnTo>
                      <a:pt x="465307" y="3730612"/>
                    </a:lnTo>
                    <a:lnTo>
                      <a:pt x="0" y="3730612"/>
                    </a:lnTo>
                    <a:close/>
                  </a:path>
                </a:pathLst>
              </a:custGeom>
              <a:solidFill>
                <a:srgbClr val="FFBD59"/>
              </a:solidFill>
            </p:spPr>
          </p:sp>
          <p:sp>
            <p:nvSpPr>
              <p:cNvPr id="62" name="Freeform 29">
                <a:extLst>
                  <a:ext uri="{FF2B5EF4-FFF2-40B4-BE49-F238E27FC236}">
                    <a16:creationId xmlns:a16="http://schemas.microsoft.com/office/drawing/2014/main" id="{A502A32D-B2F1-46A1-9586-E44CDD4B2C20}"/>
                  </a:ext>
                </a:extLst>
              </p:cNvPr>
              <p:cNvSpPr/>
              <p:nvPr/>
            </p:nvSpPr>
            <p:spPr>
              <a:xfrm>
                <a:off x="5697059" y="2919856"/>
                <a:ext cx="465306" cy="3730612"/>
              </a:xfrm>
              <a:custGeom>
                <a:avLst/>
                <a:gdLst/>
                <a:ahLst/>
                <a:cxnLst/>
                <a:rect l="l" t="t" r="r" b="b"/>
                <a:pathLst>
                  <a:path w="465306" h="3730612">
                    <a:moveTo>
                      <a:pt x="0" y="0"/>
                    </a:moveTo>
                    <a:lnTo>
                      <a:pt x="465306" y="0"/>
                    </a:lnTo>
                    <a:lnTo>
                      <a:pt x="465306" y="3730612"/>
                    </a:lnTo>
                    <a:lnTo>
                      <a:pt x="0" y="3730612"/>
                    </a:lnTo>
                    <a:close/>
                  </a:path>
                </a:pathLst>
              </a:custGeom>
              <a:solidFill>
                <a:srgbClr val="FFBD59"/>
              </a:solidFill>
            </p:spPr>
          </p:sp>
          <p:sp>
            <p:nvSpPr>
              <p:cNvPr id="63" name="Freeform 30">
                <a:extLst>
                  <a:ext uri="{FF2B5EF4-FFF2-40B4-BE49-F238E27FC236}">
                    <a16:creationId xmlns:a16="http://schemas.microsoft.com/office/drawing/2014/main" id="{69745F48-199E-48B3-97F7-3041FD3E81B6}"/>
                  </a:ext>
                </a:extLst>
              </p:cNvPr>
              <p:cNvSpPr/>
              <p:nvPr/>
            </p:nvSpPr>
            <p:spPr>
              <a:xfrm>
                <a:off x="7121323" y="525687"/>
                <a:ext cx="465306" cy="6124780"/>
              </a:xfrm>
              <a:custGeom>
                <a:avLst/>
                <a:gdLst/>
                <a:ahLst/>
                <a:cxnLst/>
                <a:rect l="l" t="t" r="r" b="b"/>
                <a:pathLst>
                  <a:path w="465306" h="6124780">
                    <a:moveTo>
                      <a:pt x="0" y="0"/>
                    </a:moveTo>
                    <a:lnTo>
                      <a:pt x="465307" y="0"/>
                    </a:lnTo>
                    <a:lnTo>
                      <a:pt x="465307" y="6124781"/>
                    </a:lnTo>
                    <a:lnTo>
                      <a:pt x="0" y="6124781"/>
                    </a:lnTo>
                    <a:close/>
                  </a:path>
                </a:pathLst>
              </a:custGeom>
              <a:solidFill>
                <a:srgbClr val="FFBD59"/>
              </a:solidFill>
            </p:spPr>
          </p:sp>
          <p:sp>
            <p:nvSpPr>
              <p:cNvPr id="64" name="Freeform 31">
                <a:extLst>
                  <a:ext uri="{FF2B5EF4-FFF2-40B4-BE49-F238E27FC236}">
                    <a16:creationId xmlns:a16="http://schemas.microsoft.com/office/drawing/2014/main" id="{C04C9764-2252-40C4-8485-31F149B79402}"/>
                  </a:ext>
                </a:extLst>
              </p:cNvPr>
              <p:cNvSpPr/>
              <p:nvPr/>
            </p:nvSpPr>
            <p:spPr>
              <a:xfrm>
                <a:off x="8545588" y="1589762"/>
                <a:ext cx="465307" cy="5060705"/>
              </a:xfrm>
              <a:custGeom>
                <a:avLst/>
                <a:gdLst/>
                <a:ahLst/>
                <a:cxnLst/>
                <a:rect l="l" t="t" r="r" b="b"/>
                <a:pathLst>
                  <a:path w="465307" h="5060705">
                    <a:moveTo>
                      <a:pt x="0" y="0"/>
                    </a:moveTo>
                    <a:lnTo>
                      <a:pt x="465307" y="0"/>
                    </a:lnTo>
                    <a:lnTo>
                      <a:pt x="465307" y="5060706"/>
                    </a:lnTo>
                    <a:lnTo>
                      <a:pt x="0" y="5060706"/>
                    </a:lnTo>
                    <a:close/>
                  </a:path>
                </a:pathLst>
              </a:custGeom>
              <a:solidFill>
                <a:srgbClr val="FFBD59"/>
              </a:solidFill>
            </p:spPr>
          </p:sp>
          <p:sp>
            <p:nvSpPr>
              <p:cNvPr id="65" name="Freeform 32">
                <a:extLst>
                  <a:ext uri="{FF2B5EF4-FFF2-40B4-BE49-F238E27FC236}">
                    <a16:creationId xmlns:a16="http://schemas.microsoft.com/office/drawing/2014/main" id="{3E02CB6D-BB21-445D-97DA-B178B36DAD00}"/>
                  </a:ext>
                </a:extLst>
              </p:cNvPr>
              <p:cNvSpPr/>
              <p:nvPr/>
            </p:nvSpPr>
            <p:spPr>
              <a:xfrm>
                <a:off x="9969853" y="525687"/>
                <a:ext cx="465306" cy="6124780"/>
              </a:xfrm>
              <a:custGeom>
                <a:avLst/>
                <a:gdLst/>
                <a:ahLst/>
                <a:cxnLst/>
                <a:rect l="l" t="t" r="r" b="b"/>
                <a:pathLst>
                  <a:path w="465306" h="6124780">
                    <a:moveTo>
                      <a:pt x="0" y="0"/>
                    </a:moveTo>
                    <a:lnTo>
                      <a:pt x="465306" y="0"/>
                    </a:lnTo>
                    <a:lnTo>
                      <a:pt x="465306" y="6124781"/>
                    </a:lnTo>
                    <a:lnTo>
                      <a:pt x="0" y="6124781"/>
                    </a:lnTo>
                    <a:close/>
                  </a:path>
                </a:pathLst>
              </a:custGeom>
              <a:solidFill>
                <a:srgbClr val="FFBD59"/>
              </a:solidFill>
            </p:spPr>
          </p:sp>
          <p:sp>
            <p:nvSpPr>
              <p:cNvPr id="66" name="Freeform 33">
                <a:extLst>
                  <a:ext uri="{FF2B5EF4-FFF2-40B4-BE49-F238E27FC236}">
                    <a16:creationId xmlns:a16="http://schemas.microsoft.com/office/drawing/2014/main" id="{1B7FE986-C113-45A0-BEC3-E9943D7B7397}"/>
                  </a:ext>
                </a:extLst>
              </p:cNvPr>
              <p:cNvSpPr/>
              <p:nvPr/>
            </p:nvSpPr>
            <p:spPr>
              <a:xfrm>
                <a:off x="490707" y="5314024"/>
                <a:ext cx="465307" cy="1336443"/>
              </a:xfrm>
              <a:custGeom>
                <a:avLst/>
                <a:gdLst/>
                <a:ahLst/>
                <a:cxnLst/>
                <a:rect l="l" t="t" r="r" b="b"/>
                <a:pathLst>
                  <a:path w="465307" h="1336443">
                    <a:moveTo>
                      <a:pt x="0" y="0"/>
                    </a:moveTo>
                    <a:lnTo>
                      <a:pt x="465306" y="0"/>
                    </a:lnTo>
                    <a:lnTo>
                      <a:pt x="465306" y="1336444"/>
                    </a:lnTo>
                    <a:lnTo>
                      <a:pt x="0" y="1336444"/>
                    </a:lnTo>
                    <a:close/>
                  </a:path>
                </a:pathLst>
              </a:custGeom>
              <a:solidFill>
                <a:srgbClr val="5CE1E6"/>
              </a:solidFill>
            </p:spPr>
          </p:sp>
          <p:sp>
            <p:nvSpPr>
              <p:cNvPr id="67" name="Freeform 34">
                <a:extLst>
                  <a:ext uri="{FF2B5EF4-FFF2-40B4-BE49-F238E27FC236}">
                    <a16:creationId xmlns:a16="http://schemas.microsoft.com/office/drawing/2014/main" id="{22161C0F-8AA9-4ECC-B1C7-F2BF3BDF96E2}"/>
                  </a:ext>
                </a:extLst>
              </p:cNvPr>
              <p:cNvSpPr/>
              <p:nvPr/>
            </p:nvSpPr>
            <p:spPr>
              <a:xfrm>
                <a:off x="1914971" y="4781987"/>
                <a:ext cx="465307" cy="1868481"/>
              </a:xfrm>
              <a:custGeom>
                <a:avLst/>
                <a:gdLst/>
                <a:ahLst/>
                <a:cxnLst/>
                <a:rect l="l" t="t" r="r" b="b"/>
                <a:pathLst>
                  <a:path w="465307" h="1868481">
                    <a:moveTo>
                      <a:pt x="0" y="0"/>
                    </a:moveTo>
                    <a:lnTo>
                      <a:pt x="465307" y="0"/>
                    </a:lnTo>
                    <a:lnTo>
                      <a:pt x="465307" y="1868481"/>
                    </a:lnTo>
                    <a:lnTo>
                      <a:pt x="0" y="1868481"/>
                    </a:lnTo>
                    <a:close/>
                  </a:path>
                </a:pathLst>
              </a:custGeom>
              <a:solidFill>
                <a:srgbClr val="5CE1E6"/>
              </a:solidFill>
            </p:spPr>
            <p:txBody>
              <a:bodyPr/>
              <a:lstStyle/>
              <a:p>
                <a:endParaRPr lang="en-US" dirty="0"/>
              </a:p>
            </p:txBody>
          </p:sp>
          <p:sp>
            <p:nvSpPr>
              <p:cNvPr id="68" name="Freeform 35">
                <a:extLst>
                  <a:ext uri="{FF2B5EF4-FFF2-40B4-BE49-F238E27FC236}">
                    <a16:creationId xmlns:a16="http://schemas.microsoft.com/office/drawing/2014/main" id="{83E512E4-45D7-4885-AECC-005D65A32033}"/>
                  </a:ext>
                </a:extLst>
              </p:cNvPr>
              <p:cNvSpPr/>
              <p:nvPr/>
            </p:nvSpPr>
            <p:spPr>
              <a:xfrm>
                <a:off x="3339236" y="2653837"/>
                <a:ext cx="465306" cy="3996630"/>
              </a:xfrm>
              <a:custGeom>
                <a:avLst/>
                <a:gdLst/>
                <a:ahLst/>
                <a:cxnLst/>
                <a:rect l="l" t="t" r="r" b="b"/>
                <a:pathLst>
                  <a:path w="465306" h="3996630">
                    <a:moveTo>
                      <a:pt x="0" y="0"/>
                    </a:moveTo>
                    <a:lnTo>
                      <a:pt x="465307" y="0"/>
                    </a:lnTo>
                    <a:lnTo>
                      <a:pt x="465307" y="3996631"/>
                    </a:lnTo>
                    <a:lnTo>
                      <a:pt x="0" y="3996631"/>
                    </a:lnTo>
                    <a:close/>
                  </a:path>
                </a:pathLst>
              </a:custGeom>
              <a:solidFill>
                <a:srgbClr val="5CE1E6"/>
              </a:solidFill>
            </p:spPr>
          </p:sp>
          <p:sp>
            <p:nvSpPr>
              <p:cNvPr id="69" name="Freeform 36">
                <a:extLst>
                  <a:ext uri="{FF2B5EF4-FFF2-40B4-BE49-F238E27FC236}">
                    <a16:creationId xmlns:a16="http://schemas.microsoft.com/office/drawing/2014/main" id="{511F3915-813B-4AA8-9604-29B9B46055B4}"/>
                  </a:ext>
                </a:extLst>
              </p:cNvPr>
              <p:cNvSpPr/>
              <p:nvPr/>
            </p:nvSpPr>
            <p:spPr>
              <a:xfrm>
                <a:off x="4763501" y="2919856"/>
                <a:ext cx="465306" cy="3730612"/>
              </a:xfrm>
              <a:custGeom>
                <a:avLst/>
                <a:gdLst/>
                <a:ahLst/>
                <a:cxnLst/>
                <a:rect l="l" t="t" r="r" b="b"/>
                <a:pathLst>
                  <a:path w="465306" h="3730612">
                    <a:moveTo>
                      <a:pt x="0" y="0"/>
                    </a:moveTo>
                    <a:lnTo>
                      <a:pt x="465306" y="0"/>
                    </a:lnTo>
                    <a:lnTo>
                      <a:pt x="465306" y="3730612"/>
                    </a:lnTo>
                    <a:lnTo>
                      <a:pt x="0" y="3730612"/>
                    </a:lnTo>
                    <a:close/>
                  </a:path>
                </a:pathLst>
              </a:custGeom>
              <a:solidFill>
                <a:srgbClr val="5CE1E6"/>
              </a:solidFill>
            </p:spPr>
          </p:sp>
          <p:sp>
            <p:nvSpPr>
              <p:cNvPr id="70" name="Freeform 37">
                <a:extLst>
                  <a:ext uri="{FF2B5EF4-FFF2-40B4-BE49-F238E27FC236}">
                    <a16:creationId xmlns:a16="http://schemas.microsoft.com/office/drawing/2014/main" id="{476568C7-4BF6-484A-8FDD-31D4E8D93311}"/>
                  </a:ext>
                </a:extLst>
              </p:cNvPr>
              <p:cNvSpPr/>
              <p:nvPr/>
            </p:nvSpPr>
            <p:spPr>
              <a:xfrm>
                <a:off x="6187765" y="2919856"/>
                <a:ext cx="465307" cy="3730612"/>
              </a:xfrm>
              <a:custGeom>
                <a:avLst/>
                <a:gdLst/>
                <a:ahLst/>
                <a:cxnLst/>
                <a:rect l="l" t="t" r="r" b="b"/>
                <a:pathLst>
                  <a:path w="465307" h="3730612">
                    <a:moveTo>
                      <a:pt x="0" y="0"/>
                    </a:moveTo>
                    <a:lnTo>
                      <a:pt x="465307" y="0"/>
                    </a:lnTo>
                    <a:lnTo>
                      <a:pt x="465307" y="3730612"/>
                    </a:lnTo>
                    <a:lnTo>
                      <a:pt x="0" y="3730612"/>
                    </a:lnTo>
                    <a:close/>
                  </a:path>
                </a:pathLst>
              </a:custGeom>
              <a:solidFill>
                <a:srgbClr val="5CE1E6"/>
              </a:solidFill>
            </p:spPr>
          </p:sp>
          <p:sp>
            <p:nvSpPr>
              <p:cNvPr id="71" name="Freeform 38">
                <a:extLst>
                  <a:ext uri="{FF2B5EF4-FFF2-40B4-BE49-F238E27FC236}">
                    <a16:creationId xmlns:a16="http://schemas.microsoft.com/office/drawing/2014/main" id="{777615E3-8DF2-45E6-BAB6-7F796569D4DA}"/>
                  </a:ext>
                </a:extLst>
              </p:cNvPr>
              <p:cNvSpPr/>
              <p:nvPr/>
            </p:nvSpPr>
            <p:spPr>
              <a:xfrm>
                <a:off x="7612030" y="525687"/>
                <a:ext cx="465306" cy="6124780"/>
              </a:xfrm>
              <a:custGeom>
                <a:avLst/>
                <a:gdLst/>
                <a:ahLst/>
                <a:cxnLst/>
                <a:rect l="l" t="t" r="r" b="b"/>
                <a:pathLst>
                  <a:path w="465306" h="6124780">
                    <a:moveTo>
                      <a:pt x="0" y="0"/>
                    </a:moveTo>
                    <a:lnTo>
                      <a:pt x="465306" y="0"/>
                    </a:lnTo>
                    <a:lnTo>
                      <a:pt x="465306" y="6124781"/>
                    </a:lnTo>
                    <a:lnTo>
                      <a:pt x="0" y="6124781"/>
                    </a:lnTo>
                    <a:close/>
                  </a:path>
                </a:pathLst>
              </a:custGeom>
              <a:solidFill>
                <a:srgbClr val="5CE1E6"/>
              </a:solidFill>
            </p:spPr>
          </p:sp>
          <p:sp>
            <p:nvSpPr>
              <p:cNvPr id="72" name="Freeform 39">
                <a:extLst>
                  <a:ext uri="{FF2B5EF4-FFF2-40B4-BE49-F238E27FC236}">
                    <a16:creationId xmlns:a16="http://schemas.microsoft.com/office/drawing/2014/main" id="{0EE34684-FE43-4801-BAB8-1CC7E5B71EAA}"/>
                  </a:ext>
                </a:extLst>
              </p:cNvPr>
              <p:cNvSpPr/>
              <p:nvPr/>
            </p:nvSpPr>
            <p:spPr>
              <a:xfrm>
                <a:off x="9036295" y="1589762"/>
                <a:ext cx="465306" cy="5060705"/>
              </a:xfrm>
              <a:custGeom>
                <a:avLst/>
                <a:gdLst/>
                <a:ahLst/>
                <a:cxnLst/>
                <a:rect l="l" t="t" r="r" b="b"/>
                <a:pathLst>
                  <a:path w="465306" h="5060705">
                    <a:moveTo>
                      <a:pt x="0" y="0"/>
                    </a:moveTo>
                    <a:lnTo>
                      <a:pt x="465306" y="0"/>
                    </a:lnTo>
                    <a:lnTo>
                      <a:pt x="465306" y="5060706"/>
                    </a:lnTo>
                    <a:lnTo>
                      <a:pt x="0" y="5060706"/>
                    </a:lnTo>
                    <a:close/>
                  </a:path>
                </a:pathLst>
              </a:custGeom>
              <a:solidFill>
                <a:srgbClr val="5CE1E6"/>
              </a:solidFill>
            </p:spPr>
          </p:sp>
          <p:sp>
            <p:nvSpPr>
              <p:cNvPr id="73" name="Freeform 40">
                <a:extLst>
                  <a:ext uri="{FF2B5EF4-FFF2-40B4-BE49-F238E27FC236}">
                    <a16:creationId xmlns:a16="http://schemas.microsoft.com/office/drawing/2014/main" id="{C7551FDD-E085-45E0-A03E-1FE5578AFC8B}"/>
                  </a:ext>
                </a:extLst>
              </p:cNvPr>
              <p:cNvSpPr/>
              <p:nvPr/>
            </p:nvSpPr>
            <p:spPr>
              <a:xfrm>
                <a:off x="10460559" y="525687"/>
                <a:ext cx="465306" cy="6124780"/>
              </a:xfrm>
              <a:custGeom>
                <a:avLst/>
                <a:gdLst/>
                <a:ahLst/>
                <a:cxnLst/>
                <a:rect l="l" t="t" r="r" b="b"/>
                <a:pathLst>
                  <a:path w="465306" h="6124780">
                    <a:moveTo>
                      <a:pt x="0" y="0"/>
                    </a:moveTo>
                    <a:lnTo>
                      <a:pt x="465307" y="0"/>
                    </a:lnTo>
                    <a:lnTo>
                      <a:pt x="465307" y="6124781"/>
                    </a:lnTo>
                    <a:lnTo>
                      <a:pt x="0" y="6124781"/>
                    </a:lnTo>
                    <a:close/>
                  </a:path>
                </a:pathLst>
              </a:custGeom>
              <a:solidFill>
                <a:srgbClr val="5CE1E6"/>
              </a:solidFill>
            </p:spPr>
          </p:sp>
        </p:grpSp>
      </p:grpSp>
    </p:spTree>
    <p:extLst>
      <p:ext uri="{BB962C8B-B14F-4D97-AF65-F5344CB8AC3E}">
        <p14:creationId xmlns:p14="http://schemas.microsoft.com/office/powerpoint/2010/main" val="408666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DB060A-43DE-46AF-BA9C-9F40BD945AAA}"/>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Team Historical Velocity (Average)</a:t>
            </a:r>
          </a:p>
        </p:txBody>
      </p:sp>
      <p:sp>
        <p:nvSpPr>
          <p:cNvPr id="59" name="Footer Placeholder 9">
            <a:extLst>
              <a:ext uri="{FF2B5EF4-FFF2-40B4-BE49-F238E27FC236}">
                <a16:creationId xmlns:a16="http://schemas.microsoft.com/office/drawing/2014/main" id="{25F3F2CF-455F-4247-B617-B16DAD39A9C3}"/>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0" name="Picture 59" descr="Logo&#10;&#10;Description automatically generated">
            <a:extLst>
              <a:ext uri="{FF2B5EF4-FFF2-40B4-BE49-F238E27FC236}">
                <a16:creationId xmlns:a16="http://schemas.microsoft.com/office/drawing/2014/main" id="{6D18DD5B-AD4E-4267-BC11-CF6E4681E16C}"/>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grpSp>
        <p:nvGrpSpPr>
          <p:cNvPr id="122" name="Group 2">
            <a:extLst>
              <a:ext uri="{FF2B5EF4-FFF2-40B4-BE49-F238E27FC236}">
                <a16:creationId xmlns:a16="http://schemas.microsoft.com/office/drawing/2014/main" id="{8923940F-36C8-4515-9834-362814146C2B}"/>
              </a:ext>
            </a:extLst>
          </p:cNvPr>
          <p:cNvGrpSpPr/>
          <p:nvPr/>
        </p:nvGrpSpPr>
        <p:grpSpPr>
          <a:xfrm>
            <a:off x="1523498" y="822960"/>
            <a:ext cx="9145003" cy="5760720"/>
            <a:chOff x="-1337" y="-4019"/>
            <a:chExt cx="12193337" cy="7573880"/>
          </a:xfrm>
        </p:grpSpPr>
        <p:sp>
          <p:nvSpPr>
            <p:cNvPr id="123" name="TextBox 3">
              <a:extLst>
                <a:ext uri="{FF2B5EF4-FFF2-40B4-BE49-F238E27FC236}">
                  <a16:creationId xmlns:a16="http://schemas.microsoft.com/office/drawing/2014/main" id="{13FB6FD1-9A8F-4563-B2B3-08AE7568A4F1}"/>
                </a:ext>
              </a:extLst>
            </p:cNvPr>
            <p:cNvSpPr txBox="1"/>
            <p:nvPr/>
          </p:nvSpPr>
          <p:spPr>
            <a:xfrm>
              <a:off x="571216"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1</a:t>
              </a:r>
            </a:p>
          </p:txBody>
        </p:sp>
        <p:sp>
          <p:nvSpPr>
            <p:cNvPr id="124" name="TextBox 4">
              <a:extLst>
                <a:ext uri="{FF2B5EF4-FFF2-40B4-BE49-F238E27FC236}">
                  <a16:creationId xmlns:a16="http://schemas.microsoft.com/office/drawing/2014/main" id="{9F5FAE0E-35C4-4A77-ADEA-B6AFE3086773}"/>
                </a:ext>
              </a:extLst>
            </p:cNvPr>
            <p:cNvSpPr txBox="1"/>
            <p:nvPr/>
          </p:nvSpPr>
          <p:spPr>
            <a:xfrm>
              <a:off x="1878600"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2</a:t>
              </a:r>
            </a:p>
          </p:txBody>
        </p:sp>
        <p:sp>
          <p:nvSpPr>
            <p:cNvPr id="125" name="TextBox 5">
              <a:extLst>
                <a:ext uri="{FF2B5EF4-FFF2-40B4-BE49-F238E27FC236}">
                  <a16:creationId xmlns:a16="http://schemas.microsoft.com/office/drawing/2014/main" id="{645446E8-F33F-4A7C-95AA-CB5A33FC4AE8}"/>
                </a:ext>
              </a:extLst>
            </p:cNvPr>
            <p:cNvSpPr txBox="1"/>
            <p:nvPr/>
          </p:nvSpPr>
          <p:spPr>
            <a:xfrm>
              <a:off x="3220512"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3</a:t>
              </a:r>
            </a:p>
          </p:txBody>
        </p:sp>
        <p:sp>
          <p:nvSpPr>
            <p:cNvPr id="126" name="TextBox 6">
              <a:extLst>
                <a:ext uri="{FF2B5EF4-FFF2-40B4-BE49-F238E27FC236}">
                  <a16:creationId xmlns:a16="http://schemas.microsoft.com/office/drawing/2014/main" id="{FD065827-C037-4AD0-B02D-D282BE9C182E}"/>
                </a:ext>
              </a:extLst>
            </p:cNvPr>
            <p:cNvSpPr txBox="1"/>
            <p:nvPr/>
          </p:nvSpPr>
          <p:spPr>
            <a:xfrm>
              <a:off x="4540290" y="7175549"/>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4</a:t>
              </a:r>
            </a:p>
          </p:txBody>
        </p:sp>
        <p:sp>
          <p:nvSpPr>
            <p:cNvPr id="127" name="TextBox 7">
              <a:extLst>
                <a:ext uri="{FF2B5EF4-FFF2-40B4-BE49-F238E27FC236}">
                  <a16:creationId xmlns:a16="http://schemas.microsoft.com/office/drawing/2014/main" id="{D56DCF88-49A1-490C-AE72-13E0228D7CE0}"/>
                </a:ext>
              </a:extLst>
            </p:cNvPr>
            <p:cNvSpPr txBox="1"/>
            <p:nvPr/>
          </p:nvSpPr>
          <p:spPr>
            <a:xfrm>
              <a:off x="5845054"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5</a:t>
              </a:r>
            </a:p>
          </p:txBody>
        </p:sp>
        <p:sp>
          <p:nvSpPr>
            <p:cNvPr id="128" name="TextBox 8">
              <a:extLst>
                <a:ext uri="{FF2B5EF4-FFF2-40B4-BE49-F238E27FC236}">
                  <a16:creationId xmlns:a16="http://schemas.microsoft.com/office/drawing/2014/main" id="{ADB4C231-26BA-4E67-9740-DA9A8C1410A6}"/>
                </a:ext>
              </a:extLst>
            </p:cNvPr>
            <p:cNvSpPr txBox="1"/>
            <p:nvPr/>
          </p:nvSpPr>
          <p:spPr>
            <a:xfrm>
              <a:off x="7181300"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6</a:t>
              </a:r>
            </a:p>
          </p:txBody>
        </p:sp>
        <p:sp>
          <p:nvSpPr>
            <p:cNvPr id="129" name="TextBox 9">
              <a:extLst>
                <a:ext uri="{FF2B5EF4-FFF2-40B4-BE49-F238E27FC236}">
                  <a16:creationId xmlns:a16="http://schemas.microsoft.com/office/drawing/2014/main" id="{E427D770-79B5-4B1F-9EC2-F503B9380FEE}"/>
                </a:ext>
              </a:extLst>
            </p:cNvPr>
            <p:cNvSpPr txBox="1"/>
            <p:nvPr/>
          </p:nvSpPr>
          <p:spPr>
            <a:xfrm>
              <a:off x="8497741" y="7181208"/>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7</a:t>
              </a:r>
            </a:p>
          </p:txBody>
        </p:sp>
        <p:sp>
          <p:nvSpPr>
            <p:cNvPr id="130" name="TextBox 10">
              <a:extLst>
                <a:ext uri="{FF2B5EF4-FFF2-40B4-BE49-F238E27FC236}">
                  <a16:creationId xmlns:a16="http://schemas.microsoft.com/office/drawing/2014/main" id="{6502E763-3341-4233-90FF-B845203C01B5}"/>
                </a:ext>
              </a:extLst>
            </p:cNvPr>
            <p:cNvSpPr txBox="1"/>
            <p:nvPr/>
          </p:nvSpPr>
          <p:spPr>
            <a:xfrm>
              <a:off x="9824147" y="7181046"/>
              <a:ext cx="1018691"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Sprint 8</a:t>
              </a:r>
            </a:p>
          </p:txBody>
        </p:sp>
        <p:sp>
          <p:nvSpPr>
            <p:cNvPr id="131" name="TextBox 11">
              <a:extLst>
                <a:ext uri="{FF2B5EF4-FFF2-40B4-BE49-F238E27FC236}">
                  <a16:creationId xmlns:a16="http://schemas.microsoft.com/office/drawing/2014/main" id="{F483E5F7-F269-400B-81B8-AEB76CC4D6FC}"/>
                </a:ext>
              </a:extLst>
            </p:cNvPr>
            <p:cNvSpPr txBox="1"/>
            <p:nvPr/>
          </p:nvSpPr>
          <p:spPr>
            <a:xfrm>
              <a:off x="11107693" y="7181046"/>
              <a:ext cx="1041617"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Average</a:t>
              </a:r>
            </a:p>
          </p:txBody>
        </p:sp>
        <p:grpSp>
          <p:nvGrpSpPr>
            <p:cNvPr id="132" name="Group 12">
              <a:extLst>
                <a:ext uri="{FF2B5EF4-FFF2-40B4-BE49-F238E27FC236}">
                  <a16:creationId xmlns:a16="http://schemas.microsoft.com/office/drawing/2014/main" id="{76E62184-702B-4BCF-BD26-C475ACDBF6C3}"/>
                </a:ext>
              </a:extLst>
            </p:cNvPr>
            <p:cNvGrpSpPr>
              <a:grpSpLocks noChangeAspect="1"/>
            </p:cNvGrpSpPr>
            <p:nvPr/>
          </p:nvGrpSpPr>
          <p:grpSpPr>
            <a:xfrm>
              <a:off x="533479" y="181024"/>
              <a:ext cx="11658521" cy="6923984"/>
              <a:chOff x="0" y="0"/>
              <a:chExt cx="11200776" cy="6652130"/>
            </a:xfrm>
          </p:grpSpPr>
          <p:sp>
            <p:nvSpPr>
              <p:cNvPr id="167" name="Freeform 13">
                <a:extLst>
                  <a:ext uri="{FF2B5EF4-FFF2-40B4-BE49-F238E27FC236}">
                    <a16:creationId xmlns:a16="http://schemas.microsoft.com/office/drawing/2014/main" id="{403D6B11-263D-4873-AD91-B7505B5DCE57}"/>
                  </a:ext>
                </a:extLst>
              </p:cNvPr>
              <p:cNvSpPr/>
              <p:nvPr/>
            </p:nvSpPr>
            <p:spPr>
              <a:xfrm>
                <a:off x="0" y="-6350"/>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24706"/>
                </a:srgbClr>
              </a:solidFill>
            </p:spPr>
          </p:sp>
          <p:sp>
            <p:nvSpPr>
              <p:cNvPr id="168" name="Freeform 14">
                <a:extLst>
                  <a:ext uri="{FF2B5EF4-FFF2-40B4-BE49-F238E27FC236}">
                    <a16:creationId xmlns:a16="http://schemas.microsoft.com/office/drawing/2014/main" id="{20C96497-5F6F-4A44-BA86-DF4FAC8FEC84}"/>
                  </a:ext>
                </a:extLst>
              </p:cNvPr>
              <p:cNvSpPr/>
              <p:nvPr/>
            </p:nvSpPr>
            <p:spPr>
              <a:xfrm>
                <a:off x="0" y="1324076"/>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24706"/>
                </a:srgbClr>
              </a:solidFill>
            </p:spPr>
          </p:sp>
          <p:sp>
            <p:nvSpPr>
              <p:cNvPr id="169" name="Freeform 15">
                <a:extLst>
                  <a:ext uri="{FF2B5EF4-FFF2-40B4-BE49-F238E27FC236}">
                    <a16:creationId xmlns:a16="http://schemas.microsoft.com/office/drawing/2014/main" id="{396E4EF0-AA63-4444-9896-4305F50BB308}"/>
                  </a:ext>
                </a:extLst>
              </p:cNvPr>
              <p:cNvSpPr/>
              <p:nvPr/>
            </p:nvSpPr>
            <p:spPr>
              <a:xfrm>
                <a:off x="0" y="2654502"/>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24706"/>
                </a:srgbClr>
              </a:solidFill>
            </p:spPr>
          </p:sp>
          <p:sp>
            <p:nvSpPr>
              <p:cNvPr id="170" name="Freeform 16">
                <a:extLst>
                  <a:ext uri="{FF2B5EF4-FFF2-40B4-BE49-F238E27FC236}">
                    <a16:creationId xmlns:a16="http://schemas.microsoft.com/office/drawing/2014/main" id="{1FC4775D-D247-4831-8CDB-A661174B3427}"/>
                  </a:ext>
                </a:extLst>
              </p:cNvPr>
              <p:cNvSpPr/>
              <p:nvPr/>
            </p:nvSpPr>
            <p:spPr>
              <a:xfrm>
                <a:off x="0" y="3984928"/>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24706"/>
                </a:srgbClr>
              </a:solidFill>
            </p:spPr>
          </p:sp>
          <p:sp>
            <p:nvSpPr>
              <p:cNvPr id="171" name="Freeform 17">
                <a:extLst>
                  <a:ext uri="{FF2B5EF4-FFF2-40B4-BE49-F238E27FC236}">
                    <a16:creationId xmlns:a16="http://schemas.microsoft.com/office/drawing/2014/main" id="{17961A38-5C6E-43F7-954C-3DEDF83A0808}"/>
                  </a:ext>
                </a:extLst>
              </p:cNvPr>
              <p:cNvSpPr/>
              <p:nvPr/>
            </p:nvSpPr>
            <p:spPr>
              <a:xfrm>
                <a:off x="0" y="5315353"/>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24706"/>
                </a:srgbClr>
              </a:solidFill>
            </p:spPr>
          </p:sp>
          <p:sp>
            <p:nvSpPr>
              <p:cNvPr id="172" name="Freeform 18">
                <a:extLst>
                  <a:ext uri="{FF2B5EF4-FFF2-40B4-BE49-F238E27FC236}">
                    <a16:creationId xmlns:a16="http://schemas.microsoft.com/office/drawing/2014/main" id="{06D48BDE-7BA7-47A5-9948-A7DF52662DB2}"/>
                  </a:ext>
                </a:extLst>
              </p:cNvPr>
              <p:cNvSpPr/>
              <p:nvPr/>
            </p:nvSpPr>
            <p:spPr>
              <a:xfrm>
                <a:off x="0" y="6645780"/>
                <a:ext cx="11200776" cy="12700"/>
              </a:xfrm>
              <a:custGeom>
                <a:avLst/>
                <a:gdLst/>
                <a:ahLst/>
                <a:cxnLst/>
                <a:rect l="l" t="t" r="r" b="b"/>
                <a:pathLst>
                  <a:path w="11200776" h="12700">
                    <a:moveTo>
                      <a:pt x="0" y="0"/>
                    </a:moveTo>
                    <a:lnTo>
                      <a:pt x="11200776" y="0"/>
                    </a:lnTo>
                    <a:lnTo>
                      <a:pt x="11200776" y="12700"/>
                    </a:lnTo>
                    <a:lnTo>
                      <a:pt x="0" y="12700"/>
                    </a:lnTo>
                    <a:close/>
                  </a:path>
                </a:pathLst>
              </a:custGeom>
              <a:solidFill>
                <a:srgbClr val="062032">
                  <a:alpha val="60000"/>
                </a:srgbClr>
              </a:solidFill>
            </p:spPr>
          </p:sp>
        </p:grpSp>
        <p:sp>
          <p:nvSpPr>
            <p:cNvPr id="133" name="TextBox 19">
              <a:extLst>
                <a:ext uri="{FF2B5EF4-FFF2-40B4-BE49-F238E27FC236}">
                  <a16:creationId xmlns:a16="http://schemas.microsoft.com/office/drawing/2014/main" id="{B911EF31-FB83-4D2F-9920-AFE6663D1385}"/>
                </a:ext>
              </a:extLst>
            </p:cNvPr>
            <p:cNvSpPr txBox="1"/>
            <p:nvPr/>
          </p:nvSpPr>
          <p:spPr>
            <a:xfrm>
              <a:off x="-1337" y="-4019"/>
              <a:ext cx="381079"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25 </a:t>
              </a:r>
            </a:p>
          </p:txBody>
        </p:sp>
        <p:sp>
          <p:nvSpPr>
            <p:cNvPr id="134" name="TextBox 20">
              <a:extLst>
                <a:ext uri="{FF2B5EF4-FFF2-40B4-BE49-F238E27FC236}">
                  <a16:creationId xmlns:a16="http://schemas.microsoft.com/office/drawing/2014/main" id="{0F4BA4F9-2C57-4861-B337-DC5E3D007686}"/>
                </a:ext>
              </a:extLst>
            </p:cNvPr>
            <p:cNvSpPr txBox="1"/>
            <p:nvPr/>
          </p:nvSpPr>
          <p:spPr>
            <a:xfrm>
              <a:off x="-1336" y="1364886"/>
              <a:ext cx="381079"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20 </a:t>
              </a:r>
            </a:p>
          </p:txBody>
        </p:sp>
        <p:sp>
          <p:nvSpPr>
            <p:cNvPr id="135" name="TextBox 21">
              <a:extLst>
                <a:ext uri="{FF2B5EF4-FFF2-40B4-BE49-F238E27FC236}">
                  <a16:creationId xmlns:a16="http://schemas.microsoft.com/office/drawing/2014/main" id="{EA7E9C94-0CDD-478D-9F3D-0C296B5FE577}"/>
                </a:ext>
              </a:extLst>
            </p:cNvPr>
            <p:cNvSpPr txBox="1"/>
            <p:nvPr/>
          </p:nvSpPr>
          <p:spPr>
            <a:xfrm>
              <a:off x="-1336" y="2732212"/>
              <a:ext cx="381079"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15 </a:t>
              </a:r>
            </a:p>
          </p:txBody>
        </p:sp>
        <p:sp>
          <p:nvSpPr>
            <p:cNvPr id="136" name="TextBox 22">
              <a:extLst>
                <a:ext uri="{FF2B5EF4-FFF2-40B4-BE49-F238E27FC236}">
                  <a16:creationId xmlns:a16="http://schemas.microsoft.com/office/drawing/2014/main" id="{1A1CD94A-7555-426B-B3C7-1C20A23CF3CF}"/>
                </a:ext>
              </a:extLst>
            </p:cNvPr>
            <p:cNvSpPr txBox="1"/>
            <p:nvPr/>
          </p:nvSpPr>
          <p:spPr>
            <a:xfrm>
              <a:off x="-1336" y="4134479"/>
              <a:ext cx="381079"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10 </a:t>
              </a:r>
            </a:p>
          </p:txBody>
        </p:sp>
        <p:sp>
          <p:nvSpPr>
            <p:cNvPr id="137" name="TextBox 23">
              <a:extLst>
                <a:ext uri="{FF2B5EF4-FFF2-40B4-BE49-F238E27FC236}">
                  <a16:creationId xmlns:a16="http://schemas.microsoft.com/office/drawing/2014/main" id="{B64E8CA4-449A-42A0-9977-A936EF4AA9E5}"/>
                </a:ext>
              </a:extLst>
            </p:cNvPr>
            <p:cNvSpPr txBox="1"/>
            <p:nvPr/>
          </p:nvSpPr>
          <p:spPr>
            <a:xfrm>
              <a:off x="74879" y="5535168"/>
              <a:ext cx="228648"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5 </a:t>
              </a:r>
            </a:p>
          </p:txBody>
        </p:sp>
        <p:sp>
          <p:nvSpPr>
            <p:cNvPr id="138" name="TextBox 24">
              <a:extLst>
                <a:ext uri="{FF2B5EF4-FFF2-40B4-BE49-F238E27FC236}">
                  <a16:creationId xmlns:a16="http://schemas.microsoft.com/office/drawing/2014/main" id="{4462569A-1942-46D5-823C-628DF64995B3}"/>
                </a:ext>
              </a:extLst>
            </p:cNvPr>
            <p:cNvSpPr txBox="1"/>
            <p:nvPr/>
          </p:nvSpPr>
          <p:spPr>
            <a:xfrm>
              <a:off x="74879" y="6904073"/>
              <a:ext cx="228648" cy="388653"/>
            </a:xfrm>
            <a:prstGeom prst="rect">
              <a:avLst/>
            </a:prstGeom>
          </p:spPr>
          <p:txBody>
            <a:bodyPr lIns="0" tIns="0" rIns="0" bIns="0" rtlCol="0" anchor="t">
              <a:spAutoFit/>
            </a:bodyPr>
            <a:lstStyle/>
            <a:p>
              <a:pPr algn="ctr">
                <a:lnSpc>
                  <a:spcPts val="2520"/>
                </a:lnSpc>
              </a:pPr>
              <a:r>
                <a:rPr lang="en-US" sz="1700" b="1" dirty="0">
                  <a:solidFill>
                    <a:srgbClr val="062032"/>
                  </a:solidFill>
                  <a:latin typeface="Times New Roman" panose="02020603050405020304" pitchFamily="18" charset="0"/>
                  <a:cs typeface="Times New Roman" panose="02020603050405020304" pitchFamily="18" charset="0"/>
                </a:rPr>
                <a:t>0 </a:t>
              </a:r>
            </a:p>
          </p:txBody>
        </p:sp>
        <p:grpSp>
          <p:nvGrpSpPr>
            <p:cNvPr id="139" name="Group 25">
              <a:extLst>
                <a:ext uri="{FF2B5EF4-FFF2-40B4-BE49-F238E27FC236}">
                  <a16:creationId xmlns:a16="http://schemas.microsoft.com/office/drawing/2014/main" id="{97B3271F-DBC3-4737-A05E-98EE1748B1FA}"/>
                </a:ext>
              </a:extLst>
            </p:cNvPr>
            <p:cNvGrpSpPr>
              <a:grpSpLocks noChangeAspect="1"/>
            </p:cNvGrpSpPr>
            <p:nvPr/>
          </p:nvGrpSpPr>
          <p:grpSpPr>
            <a:xfrm>
              <a:off x="602814" y="725028"/>
              <a:ext cx="11269529" cy="6386590"/>
              <a:chOff x="66611" y="522644"/>
              <a:chExt cx="10827058" cy="6135835"/>
            </a:xfrm>
          </p:grpSpPr>
          <p:sp>
            <p:nvSpPr>
              <p:cNvPr id="140" name="Freeform 26">
                <a:extLst>
                  <a:ext uri="{FF2B5EF4-FFF2-40B4-BE49-F238E27FC236}">
                    <a16:creationId xmlns:a16="http://schemas.microsoft.com/office/drawing/2014/main" id="{A2CF524F-5530-4C69-ABB9-C9DF3E708A00}"/>
                  </a:ext>
                </a:extLst>
              </p:cNvPr>
              <p:cNvSpPr/>
              <p:nvPr/>
            </p:nvSpPr>
            <p:spPr>
              <a:xfrm>
                <a:off x="66611" y="5315349"/>
                <a:ext cx="468532" cy="1343126"/>
              </a:xfrm>
              <a:custGeom>
                <a:avLst/>
                <a:gdLst/>
                <a:ahLst/>
                <a:cxnLst/>
                <a:rect l="l" t="t" r="r" b="b"/>
                <a:pathLst>
                  <a:path w="343981" h="1343126">
                    <a:moveTo>
                      <a:pt x="0" y="0"/>
                    </a:moveTo>
                    <a:lnTo>
                      <a:pt x="343981" y="0"/>
                    </a:lnTo>
                    <a:lnTo>
                      <a:pt x="343981" y="1343127"/>
                    </a:lnTo>
                    <a:lnTo>
                      <a:pt x="0" y="1343127"/>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1" name="Freeform 27">
                <a:extLst>
                  <a:ext uri="{FF2B5EF4-FFF2-40B4-BE49-F238E27FC236}">
                    <a16:creationId xmlns:a16="http://schemas.microsoft.com/office/drawing/2014/main" id="{EC51D103-90DB-4D19-AADE-245060392E44}"/>
                  </a:ext>
                </a:extLst>
              </p:cNvPr>
              <p:cNvSpPr/>
              <p:nvPr/>
            </p:nvSpPr>
            <p:spPr>
              <a:xfrm>
                <a:off x="1320701" y="4780007"/>
                <a:ext cx="468532" cy="1875296"/>
              </a:xfrm>
              <a:custGeom>
                <a:avLst/>
                <a:gdLst/>
                <a:ahLst/>
                <a:cxnLst/>
                <a:rect l="l" t="t" r="r" b="b"/>
                <a:pathLst>
                  <a:path w="343981" h="1875296">
                    <a:moveTo>
                      <a:pt x="0" y="0"/>
                    </a:moveTo>
                    <a:lnTo>
                      <a:pt x="343981" y="0"/>
                    </a:lnTo>
                    <a:lnTo>
                      <a:pt x="343981" y="1875297"/>
                    </a:lnTo>
                    <a:lnTo>
                      <a:pt x="0" y="1875297"/>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2" name="Freeform 28">
                <a:extLst>
                  <a:ext uri="{FF2B5EF4-FFF2-40B4-BE49-F238E27FC236}">
                    <a16:creationId xmlns:a16="http://schemas.microsoft.com/office/drawing/2014/main" id="{4A0062B9-17F0-44FC-BC47-20B5DDDEC346}"/>
                  </a:ext>
                </a:extLst>
              </p:cNvPr>
              <p:cNvSpPr/>
              <p:nvPr/>
            </p:nvSpPr>
            <p:spPr>
              <a:xfrm>
                <a:off x="2606538" y="2654501"/>
                <a:ext cx="468532" cy="4003978"/>
              </a:xfrm>
              <a:custGeom>
                <a:avLst/>
                <a:gdLst/>
                <a:ahLst/>
                <a:cxnLst/>
                <a:rect l="l" t="t" r="r" b="b"/>
                <a:pathLst>
                  <a:path w="343981" h="4003978">
                    <a:moveTo>
                      <a:pt x="0" y="0"/>
                    </a:moveTo>
                    <a:lnTo>
                      <a:pt x="343980" y="0"/>
                    </a:lnTo>
                    <a:lnTo>
                      <a:pt x="343980" y="4003978"/>
                    </a:lnTo>
                    <a:lnTo>
                      <a:pt x="0" y="4003978"/>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3" name="Freeform 29">
                <a:extLst>
                  <a:ext uri="{FF2B5EF4-FFF2-40B4-BE49-F238E27FC236}">
                    <a16:creationId xmlns:a16="http://schemas.microsoft.com/office/drawing/2014/main" id="{007EC545-EEE1-4AE7-AD07-558F519A65BE}"/>
                  </a:ext>
                </a:extLst>
              </p:cNvPr>
              <p:cNvSpPr/>
              <p:nvPr/>
            </p:nvSpPr>
            <p:spPr>
              <a:xfrm>
                <a:off x="3871018" y="2920207"/>
                <a:ext cx="468532" cy="3737894"/>
              </a:xfrm>
              <a:custGeom>
                <a:avLst/>
                <a:gdLst/>
                <a:ahLst/>
                <a:cxnLst/>
                <a:rect l="l" t="t" r="r" b="b"/>
                <a:pathLst>
                  <a:path w="343981" h="3737893">
                    <a:moveTo>
                      <a:pt x="0" y="0"/>
                    </a:moveTo>
                    <a:lnTo>
                      <a:pt x="343981" y="0"/>
                    </a:lnTo>
                    <a:lnTo>
                      <a:pt x="343981" y="3737893"/>
                    </a:lnTo>
                    <a:lnTo>
                      <a:pt x="0" y="3737893"/>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4" name="Freeform 30">
                <a:extLst>
                  <a:ext uri="{FF2B5EF4-FFF2-40B4-BE49-F238E27FC236}">
                    <a16:creationId xmlns:a16="http://schemas.microsoft.com/office/drawing/2014/main" id="{65BF4DBB-4A8D-45E0-B4D1-DF0320A5D765}"/>
                  </a:ext>
                </a:extLst>
              </p:cNvPr>
              <p:cNvSpPr/>
              <p:nvPr/>
            </p:nvSpPr>
            <p:spPr>
              <a:xfrm>
                <a:off x="5135219" y="2920206"/>
                <a:ext cx="468532" cy="3737894"/>
              </a:xfrm>
              <a:custGeom>
                <a:avLst/>
                <a:gdLst/>
                <a:ahLst/>
                <a:cxnLst/>
                <a:rect l="l" t="t" r="r" b="b"/>
                <a:pathLst>
                  <a:path w="343981" h="3737893">
                    <a:moveTo>
                      <a:pt x="0" y="0"/>
                    </a:moveTo>
                    <a:lnTo>
                      <a:pt x="343981" y="0"/>
                    </a:lnTo>
                    <a:lnTo>
                      <a:pt x="343981" y="3737893"/>
                    </a:lnTo>
                    <a:lnTo>
                      <a:pt x="0" y="3737893"/>
                    </a:lnTo>
                    <a:close/>
                  </a:path>
                </a:pathLst>
              </a:custGeom>
              <a:solidFill>
                <a:srgbClr val="FFBD59"/>
              </a:solidFill>
            </p:spPr>
          </p:sp>
          <p:sp>
            <p:nvSpPr>
              <p:cNvPr id="145" name="Freeform 31">
                <a:extLst>
                  <a:ext uri="{FF2B5EF4-FFF2-40B4-BE49-F238E27FC236}">
                    <a16:creationId xmlns:a16="http://schemas.microsoft.com/office/drawing/2014/main" id="{797F5545-5DCE-4E2D-A8B6-9486D81837C2}"/>
                  </a:ext>
                </a:extLst>
              </p:cNvPr>
              <p:cNvSpPr/>
              <p:nvPr/>
            </p:nvSpPr>
            <p:spPr>
              <a:xfrm>
                <a:off x="6408627" y="522644"/>
                <a:ext cx="468532" cy="6132659"/>
              </a:xfrm>
              <a:custGeom>
                <a:avLst/>
                <a:gdLst/>
                <a:ahLst/>
                <a:cxnLst/>
                <a:rect l="l" t="t" r="r" b="b"/>
                <a:pathLst>
                  <a:path w="343981" h="6132659">
                    <a:moveTo>
                      <a:pt x="0" y="0"/>
                    </a:moveTo>
                    <a:lnTo>
                      <a:pt x="343981" y="0"/>
                    </a:lnTo>
                    <a:lnTo>
                      <a:pt x="343981" y="6132660"/>
                    </a:lnTo>
                    <a:lnTo>
                      <a:pt x="0" y="6132660"/>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6" name="Freeform 32">
                <a:extLst>
                  <a:ext uri="{FF2B5EF4-FFF2-40B4-BE49-F238E27FC236}">
                    <a16:creationId xmlns:a16="http://schemas.microsoft.com/office/drawing/2014/main" id="{6E123CDC-8E4B-46B0-8DA7-5007BC5C64CA}"/>
                  </a:ext>
                </a:extLst>
              </p:cNvPr>
              <p:cNvSpPr/>
              <p:nvPr/>
            </p:nvSpPr>
            <p:spPr>
              <a:xfrm>
                <a:off x="7671095" y="1586983"/>
                <a:ext cx="468532" cy="5068320"/>
              </a:xfrm>
              <a:custGeom>
                <a:avLst/>
                <a:gdLst/>
                <a:ahLst/>
                <a:cxnLst/>
                <a:rect l="l" t="t" r="r" b="b"/>
                <a:pathLst>
                  <a:path w="343981" h="5068319">
                    <a:moveTo>
                      <a:pt x="0" y="0"/>
                    </a:moveTo>
                    <a:lnTo>
                      <a:pt x="343981" y="0"/>
                    </a:lnTo>
                    <a:lnTo>
                      <a:pt x="343981" y="5068319"/>
                    </a:lnTo>
                    <a:lnTo>
                      <a:pt x="0" y="5068319"/>
                    </a:lnTo>
                    <a:close/>
                  </a:path>
                </a:pathLst>
              </a:custGeom>
              <a:solidFill>
                <a:srgbClr val="FFBD59"/>
              </a:solidFill>
            </p:spPr>
          </p:sp>
          <p:sp>
            <p:nvSpPr>
              <p:cNvPr id="147" name="Freeform 33">
                <a:extLst>
                  <a:ext uri="{FF2B5EF4-FFF2-40B4-BE49-F238E27FC236}">
                    <a16:creationId xmlns:a16="http://schemas.microsoft.com/office/drawing/2014/main" id="{EE08946A-E634-49B0-BEEA-BB1BD8B47F05}"/>
                  </a:ext>
                </a:extLst>
              </p:cNvPr>
              <p:cNvSpPr/>
              <p:nvPr/>
            </p:nvSpPr>
            <p:spPr>
              <a:xfrm>
                <a:off x="8946705" y="522644"/>
                <a:ext cx="468532" cy="6132659"/>
              </a:xfrm>
              <a:custGeom>
                <a:avLst/>
                <a:gdLst/>
                <a:ahLst/>
                <a:cxnLst/>
                <a:rect l="l" t="t" r="r" b="b"/>
                <a:pathLst>
                  <a:path w="343981" h="6132659">
                    <a:moveTo>
                      <a:pt x="0" y="0"/>
                    </a:moveTo>
                    <a:lnTo>
                      <a:pt x="343980" y="0"/>
                    </a:lnTo>
                    <a:lnTo>
                      <a:pt x="343980" y="6132660"/>
                    </a:lnTo>
                    <a:lnTo>
                      <a:pt x="0" y="6132660"/>
                    </a:lnTo>
                    <a:close/>
                  </a:path>
                </a:pathLst>
              </a:custGeom>
              <a:solidFill>
                <a:srgbClr val="FFBD59"/>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48" name="Freeform 34">
                <a:extLst>
                  <a:ext uri="{FF2B5EF4-FFF2-40B4-BE49-F238E27FC236}">
                    <a16:creationId xmlns:a16="http://schemas.microsoft.com/office/drawing/2014/main" id="{84069F5E-0B81-4047-8BAB-79D247506F58}"/>
                  </a:ext>
                </a:extLst>
              </p:cNvPr>
              <p:cNvSpPr/>
              <p:nvPr/>
            </p:nvSpPr>
            <p:spPr>
              <a:xfrm>
                <a:off x="10118034" y="6652130"/>
                <a:ext cx="343981" cy="0"/>
              </a:xfrm>
              <a:custGeom>
                <a:avLst/>
                <a:gdLst/>
                <a:ahLst/>
                <a:cxnLst/>
                <a:rect l="l" t="t" r="r" b="b"/>
                <a:pathLst>
                  <a:path w="343981">
                    <a:moveTo>
                      <a:pt x="0" y="0"/>
                    </a:moveTo>
                    <a:lnTo>
                      <a:pt x="343981" y="0"/>
                    </a:lnTo>
                    <a:lnTo>
                      <a:pt x="343981" y="0"/>
                    </a:lnTo>
                    <a:lnTo>
                      <a:pt x="0" y="0"/>
                    </a:lnTo>
                    <a:close/>
                  </a:path>
                </a:pathLst>
              </a:custGeom>
              <a:solidFill>
                <a:srgbClr val="FFBD59"/>
              </a:solidFill>
            </p:spPr>
          </p:sp>
          <p:sp>
            <p:nvSpPr>
              <p:cNvPr id="149" name="Freeform 35">
                <a:extLst>
                  <a:ext uri="{FF2B5EF4-FFF2-40B4-BE49-F238E27FC236}">
                    <a16:creationId xmlns:a16="http://schemas.microsoft.com/office/drawing/2014/main" id="{79D9CE3C-19C2-4387-AAA1-0FC669F44A1C}"/>
                  </a:ext>
                </a:extLst>
              </p:cNvPr>
              <p:cNvSpPr/>
              <p:nvPr/>
            </p:nvSpPr>
            <p:spPr>
              <a:xfrm>
                <a:off x="529856" y="5315349"/>
                <a:ext cx="468532" cy="1343126"/>
              </a:xfrm>
              <a:custGeom>
                <a:avLst/>
                <a:gdLst/>
                <a:ahLst/>
                <a:cxnLst/>
                <a:rect l="l" t="t" r="r" b="b"/>
                <a:pathLst>
                  <a:path w="343981" h="1343126">
                    <a:moveTo>
                      <a:pt x="0" y="0"/>
                    </a:moveTo>
                    <a:lnTo>
                      <a:pt x="343980" y="0"/>
                    </a:lnTo>
                    <a:lnTo>
                      <a:pt x="343980" y="1343127"/>
                    </a:lnTo>
                    <a:lnTo>
                      <a:pt x="0" y="1343127"/>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0" name="Freeform 36">
                <a:extLst>
                  <a:ext uri="{FF2B5EF4-FFF2-40B4-BE49-F238E27FC236}">
                    <a16:creationId xmlns:a16="http://schemas.microsoft.com/office/drawing/2014/main" id="{01AE43A6-FF08-418B-BC69-9D2CDD5A2E9A}"/>
                  </a:ext>
                </a:extLst>
              </p:cNvPr>
              <p:cNvSpPr/>
              <p:nvPr/>
            </p:nvSpPr>
            <p:spPr>
              <a:xfrm>
                <a:off x="1788983" y="4780007"/>
                <a:ext cx="468532" cy="1875296"/>
              </a:xfrm>
              <a:custGeom>
                <a:avLst/>
                <a:gdLst/>
                <a:ahLst/>
                <a:cxnLst/>
                <a:rect l="l" t="t" r="r" b="b"/>
                <a:pathLst>
                  <a:path w="343981" h="1875296">
                    <a:moveTo>
                      <a:pt x="0" y="0"/>
                    </a:moveTo>
                    <a:lnTo>
                      <a:pt x="343980" y="0"/>
                    </a:lnTo>
                    <a:lnTo>
                      <a:pt x="343980" y="1875297"/>
                    </a:lnTo>
                    <a:lnTo>
                      <a:pt x="0" y="1875297"/>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1" name="Freeform 37">
                <a:extLst>
                  <a:ext uri="{FF2B5EF4-FFF2-40B4-BE49-F238E27FC236}">
                    <a16:creationId xmlns:a16="http://schemas.microsoft.com/office/drawing/2014/main" id="{3555F4F8-9BB1-4120-B7C4-439BCD26DDCB}"/>
                  </a:ext>
                </a:extLst>
              </p:cNvPr>
              <p:cNvSpPr/>
              <p:nvPr/>
            </p:nvSpPr>
            <p:spPr>
              <a:xfrm>
                <a:off x="3074567" y="2654501"/>
                <a:ext cx="468532" cy="4003978"/>
              </a:xfrm>
              <a:custGeom>
                <a:avLst/>
                <a:gdLst/>
                <a:ahLst/>
                <a:cxnLst/>
                <a:rect l="l" t="t" r="r" b="b"/>
                <a:pathLst>
                  <a:path w="343981" h="4003978">
                    <a:moveTo>
                      <a:pt x="0" y="0"/>
                    </a:moveTo>
                    <a:lnTo>
                      <a:pt x="343981" y="0"/>
                    </a:lnTo>
                    <a:lnTo>
                      <a:pt x="343981" y="4003978"/>
                    </a:lnTo>
                    <a:lnTo>
                      <a:pt x="0" y="4003978"/>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2" name="Freeform 38">
                <a:extLst>
                  <a:ext uri="{FF2B5EF4-FFF2-40B4-BE49-F238E27FC236}">
                    <a16:creationId xmlns:a16="http://schemas.microsoft.com/office/drawing/2014/main" id="{FB436A02-97F6-4187-A337-E3CF932D5281}"/>
                  </a:ext>
                </a:extLst>
              </p:cNvPr>
              <p:cNvSpPr/>
              <p:nvPr/>
            </p:nvSpPr>
            <p:spPr>
              <a:xfrm>
                <a:off x="4338841" y="2919827"/>
                <a:ext cx="468532" cy="3737896"/>
              </a:xfrm>
              <a:custGeom>
                <a:avLst/>
                <a:gdLst/>
                <a:ahLst/>
                <a:cxnLst/>
                <a:rect l="l" t="t" r="r" b="b"/>
                <a:pathLst>
                  <a:path w="343981" h="3737893">
                    <a:moveTo>
                      <a:pt x="0" y="0"/>
                    </a:moveTo>
                    <a:lnTo>
                      <a:pt x="343980" y="0"/>
                    </a:lnTo>
                    <a:lnTo>
                      <a:pt x="343980" y="3737893"/>
                    </a:lnTo>
                    <a:lnTo>
                      <a:pt x="0" y="3737893"/>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3" name="Freeform 39">
                <a:extLst>
                  <a:ext uri="{FF2B5EF4-FFF2-40B4-BE49-F238E27FC236}">
                    <a16:creationId xmlns:a16="http://schemas.microsoft.com/office/drawing/2014/main" id="{7E4533CA-DD78-4A0D-AF39-26A44ADE53C7}"/>
                  </a:ext>
                </a:extLst>
              </p:cNvPr>
              <p:cNvSpPr/>
              <p:nvPr/>
            </p:nvSpPr>
            <p:spPr>
              <a:xfrm>
                <a:off x="5604074" y="2919827"/>
                <a:ext cx="468532" cy="3737896"/>
              </a:xfrm>
              <a:custGeom>
                <a:avLst/>
                <a:gdLst/>
                <a:ahLst/>
                <a:cxnLst/>
                <a:rect l="l" t="t" r="r" b="b"/>
                <a:pathLst>
                  <a:path w="343981" h="3737893">
                    <a:moveTo>
                      <a:pt x="0" y="0"/>
                    </a:moveTo>
                    <a:lnTo>
                      <a:pt x="343980" y="0"/>
                    </a:lnTo>
                    <a:lnTo>
                      <a:pt x="343980" y="3737893"/>
                    </a:lnTo>
                    <a:lnTo>
                      <a:pt x="0" y="3737893"/>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4" name="Freeform 40">
                <a:extLst>
                  <a:ext uri="{FF2B5EF4-FFF2-40B4-BE49-F238E27FC236}">
                    <a16:creationId xmlns:a16="http://schemas.microsoft.com/office/drawing/2014/main" id="{4299A19F-6200-4A74-B879-176BAFAA6978}"/>
                  </a:ext>
                </a:extLst>
              </p:cNvPr>
              <p:cNvSpPr/>
              <p:nvPr/>
            </p:nvSpPr>
            <p:spPr>
              <a:xfrm>
                <a:off x="6877161" y="522644"/>
                <a:ext cx="468532" cy="6132659"/>
              </a:xfrm>
              <a:custGeom>
                <a:avLst/>
                <a:gdLst/>
                <a:ahLst/>
                <a:cxnLst/>
                <a:rect l="l" t="t" r="r" b="b"/>
                <a:pathLst>
                  <a:path w="343981" h="6132659">
                    <a:moveTo>
                      <a:pt x="0" y="0"/>
                    </a:moveTo>
                    <a:lnTo>
                      <a:pt x="343980" y="0"/>
                    </a:lnTo>
                    <a:lnTo>
                      <a:pt x="343980" y="6132660"/>
                    </a:lnTo>
                    <a:lnTo>
                      <a:pt x="0" y="6132660"/>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5" name="Freeform 41">
                <a:extLst>
                  <a:ext uri="{FF2B5EF4-FFF2-40B4-BE49-F238E27FC236}">
                    <a16:creationId xmlns:a16="http://schemas.microsoft.com/office/drawing/2014/main" id="{D078D9B9-CA6D-4DA8-8BA1-5D3B11E7CCF9}"/>
                  </a:ext>
                </a:extLst>
              </p:cNvPr>
              <p:cNvSpPr/>
              <p:nvPr/>
            </p:nvSpPr>
            <p:spPr>
              <a:xfrm>
                <a:off x="8137780" y="1586984"/>
                <a:ext cx="468532" cy="5068320"/>
              </a:xfrm>
              <a:custGeom>
                <a:avLst/>
                <a:gdLst/>
                <a:ahLst/>
                <a:cxnLst/>
                <a:rect l="l" t="t" r="r" b="b"/>
                <a:pathLst>
                  <a:path w="343981" h="5068319">
                    <a:moveTo>
                      <a:pt x="0" y="0"/>
                    </a:moveTo>
                    <a:lnTo>
                      <a:pt x="343980" y="0"/>
                    </a:lnTo>
                    <a:lnTo>
                      <a:pt x="343980" y="5068319"/>
                    </a:lnTo>
                    <a:lnTo>
                      <a:pt x="0" y="5068319"/>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6" name="Freeform 42">
                <a:extLst>
                  <a:ext uri="{FF2B5EF4-FFF2-40B4-BE49-F238E27FC236}">
                    <a16:creationId xmlns:a16="http://schemas.microsoft.com/office/drawing/2014/main" id="{ADED8891-1856-4108-9F81-93D26CA508D1}"/>
                  </a:ext>
                </a:extLst>
              </p:cNvPr>
              <p:cNvSpPr/>
              <p:nvPr/>
            </p:nvSpPr>
            <p:spPr>
              <a:xfrm>
                <a:off x="9415480" y="522644"/>
                <a:ext cx="468532" cy="6132659"/>
              </a:xfrm>
              <a:custGeom>
                <a:avLst/>
                <a:gdLst/>
                <a:ahLst/>
                <a:cxnLst/>
                <a:rect l="l" t="t" r="r" b="b"/>
                <a:pathLst>
                  <a:path w="343981" h="6132659">
                    <a:moveTo>
                      <a:pt x="0" y="0"/>
                    </a:moveTo>
                    <a:lnTo>
                      <a:pt x="343981" y="0"/>
                    </a:lnTo>
                    <a:lnTo>
                      <a:pt x="343981" y="6132660"/>
                    </a:lnTo>
                    <a:lnTo>
                      <a:pt x="0" y="6132660"/>
                    </a:lnTo>
                    <a:close/>
                  </a:path>
                </a:pathLst>
              </a:custGeom>
              <a:solidFill>
                <a:srgbClr val="5CE1E6"/>
              </a:solidFill>
            </p:spPr>
            <p:txBody>
              <a:bodyPr/>
              <a:lstStyle/>
              <a:p>
                <a:endParaRPr lang="en-US" b="1" dirty="0">
                  <a:latin typeface="Times New Roman" panose="02020603050405020304" pitchFamily="18" charset="0"/>
                  <a:cs typeface="Times New Roman" panose="02020603050405020304" pitchFamily="18" charset="0"/>
                </a:endParaRPr>
              </a:p>
            </p:txBody>
          </p:sp>
          <p:sp>
            <p:nvSpPr>
              <p:cNvPr id="157" name="Freeform 43">
                <a:extLst>
                  <a:ext uri="{FF2B5EF4-FFF2-40B4-BE49-F238E27FC236}">
                    <a16:creationId xmlns:a16="http://schemas.microsoft.com/office/drawing/2014/main" id="{4B341672-685E-465A-B0AE-C99E017C3BD5}"/>
                  </a:ext>
                </a:extLst>
              </p:cNvPr>
              <p:cNvSpPr/>
              <p:nvPr/>
            </p:nvSpPr>
            <p:spPr>
              <a:xfrm>
                <a:off x="10487415" y="6652130"/>
                <a:ext cx="343981" cy="0"/>
              </a:xfrm>
              <a:custGeom>
                <a:avLst/>
                <a:gdLst/>
                <a:ahLst/>
                <a:cxnLst/>
                <a:rect l="l" t="t" r="r" b="b"/>
                <a:pathLst>
                  <a:path w="343981">
                    <a:moveTo>
                      <a:pt x="0" y="0"/>
                    </a:moveTo>
                    <a:lnTo>
                      <a:pt x="343980" y="0"/>
                    </a:lnTo>
                    <a:lnTo>
                      <a:pt x="343980" y="0"/>
                    </a:lnTo>
                    <a:lnTo>
                      <a:pt x="0" y="0"/>
                    </a:lnTo>
                    <a:close/>
                  </a:path>
                </a:pathLst>
              </a:custGeom>
              <a:solidFill>
                <a:srgbClr val="5CE1E6"/>
              </a:solidFill>
            </p:spPr>
          </p:sp>
          <p:sp>
            <p:nvSpPr>
              <p:cNvPr id="158" name="Freeform 44">
                <a:extLst>
                  <a:ext uri="{FF2B5EF4-FFF2-40B4-BE49-F238E27FC236}">
                    <a16:creationId xmlns:a16="http://schemas.microsoft.com/office/drawing/2014/main" id="{8B84D5CA-A150-4202-AF9B-5D58D1C95160}"/>
                  </a:ext>
                </a:extLst>
              </p:cNvPr>
              <p:cNvSpPr/>
              <p:nvPr/>
            </p:nvSpPr>
            <p:spPr>
              <a:xfrm>
                <a:off x="738761"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59" name="Freeform 45">
                <a:extLst>
                  <a:ext uri="{FF2B5EF4-FFF2-40B4-BE49-F238E27FC236}">
                    <a16:creationId xmlns:a16="http://schemas.microsoft.com/office/drawing/2014/main" id="{1C49BFED-9955-4486-A719-8286878D41FC}"/>
                  </a:ext>
                </a:extLst>
              </p:cNvPr>
              <p:cNvSpPr/>
              <p:nvPr/>
            </p:nvSpPr>
            <p:spPr>
              <a:xfrm>
                <a:off x="2003515"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60" name="Freeform 46">
                <a:extLst>
                  <a:ext uri="{FF2B5EF4-FFF2-40B4-BE49-F238E27FC236}">
                    <a16:creationId xmlns:a16="http://schemas.microsoft.com/office/drawing/2014/main" id="{E5375BFE-9C3E-4B9F-AAC6-047D355E46F5}"/>
                  </a:ext>
                </a:extLst>
              </p:cNvPr>
              <p:cNvSpPr/>
              <p:nvPr/>
            </p:nvSpPr>
            <p:spPr>
              <a:xfrm>
                <a:off x="3268270" y="6652130"/>
                <a:ext cx="343981" cy="0"/>
              </a:xfrm>
              <a:custGeom>
                <a:avLst/>
                <a:gdLst/>
                <a:ahLst/>
                <a:cxnLst/>
                <a:rect l="l" t="t" r="r" b="b"/>
                <a:pathLst>
                  <a:path w="343981">
                    <a:moveTo>
                      <a:pt x="0" y="0"/>
                    </a:moveTo>
                    <a:lnTo>
                      <a:pt x="343980" y="0"/>
                    </a:lnTo>
                    <a:lnTo>
                      <a:pt x="343980" y="0"/>
                    </a:lnTo>
                    <a:lnTo>
                      <a:pt x="0" y="0"/>
                    </a:lnTo>
                    <a:close/>
                  </a:path>
                </a:pathLst>
              </a:custGeom>
              <a:solidFill>
                <a:srgbClr val="FF3131"/>
              </a:solidFill>
            </p:spPr>
          </p:sp>
          <p:sp>
            <p:nvSpPr>
              <p:cNvPr id="161" name="Freeform 47">
                <a:extLst>
                  <a:ext uri="{FF2B5EF4-FFF2-40B4-BE49-F238E27FC236}">
                    <a16:creationId xmlns:a16="http://schemas.microsoft.com/office/drawing/2014/main" id="{10180191-4A93-4445-8945-803C9011036C}"/>
                  </a:ext>
                </a:extLst>
              </p:cNvPr>
              <p:cNvSpPr/>
              <p:nvPr/>
            </p:nvSpPr>
            <p:spPr>
              <a:xfrm>
                <a:off x="4533024"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62" name="Freeform 48">
                <a:extLst>
                  <a:ext uri="{FF2B5EF4-FFF2-40B4-BE49-F238E27FC236}">
                    <a16:creationId xmlns:a16="http://schemas.microsoft.com/office/drawing/2014/main" id="{10D80D2B-6AEA-4E26-AA57-B8612C0B1533}"/>
                  </a:ext>
                </a:extLst>
              </p:cNvPr>
              <p:cNvSpPr/>
              <p:nvPr/>
            </p:nvSpPr>
            <p:spPr>
              <a:xfrm>
                <a:off x="5797778"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63" name="Freeform 49">
                <a:extLst>
                  <a:ext uri="{FF2B5EF4-FFF2-40B4-BE49-F238E27FC236}">
                    <a16:creationId xmlns:a16="http://schemas.microsoft.com/office/drawing/2014/main" id="{58C0A6A0-F6B2-4756-A174-69C37DBBE7A1}"/>
                  </a:ext>
                </a:extLst>
              </p:cNvPr>
              <p:cNvSpPr/>
              <p:nvPr/>
            </p:nvSpPr>
            <p:spPr>
              <a:xfrm>
                <a:off x="7062532"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64" name="Freeform 50">
                <a:extLst>
                  <a:ext uri="{FF2B5EF4-FFF2-40B4-BE49-F238E27FC236}">
                    <a16:creationId xmlns:a16="http://schemas.microsoft.com/office/drawing/2014/main" id="{6C03C0BF-E5A3-40A1-80F4-5F19010D0EAE}"/>
                  </a:ext>
                </a:extLst>
              </p:cNvPr>
              <p:cNvSpPr/>
              <p:nvPr/>
            </p:nvSpPr>
            <p:spPr>
              <a:xfrm>
                <a:off x="8327287" y="6652130"/>
                <a:ext cx="343981" cy="0"/>
              </a:xfrm>
              <a:custGeom>
                <a:avLst/>
                <a:gdLst/>
                <a:ahLst/>
                <a:cxnLst/>
                <a:rect l="l" t="t" r="r" b="b"/>
                <a:pathLst>
                  <a:path w="343981">
                    <a:moveTo>
                      <a:pt x="0" y="0"/>
                    </a:moveTo>
                    <a:lnTo>
                      <a:pt x="343981" y="0"/>
                    </a:lnTo>
                    <a:lnTo>
                      <a:pt x="343981" y="0"/>
                    </a:lnTo>
                    <a:lnTo>
                      <a:pt x="0" y="0"/>
                    </a:lnTo>
                    <a:close/>
                  </a:path>
                </a:pathLst>
              </a:custGeom>
              <a:solidFill>
                <a:srgbClr val="FF3131"/>
              </a:solidFill>
            </p:spPr>
          </p:sp>
          <p:sp>
            <p:nvSpPr>
              <p:cNvPr id="165" name="Freeform 51">
                <a:extLst>
                  <a:ext uri="{FF2B5EF4-FFF2-40B4-BE49-F238E27FC236}">
                    <a16:creationId xmlns:a16="http://schemas.microsoft.com/office/drawing/2014/main" id="{688488D8-A90C-479E-9D70-D56738AFF538}"/>
                  </a:ext>
                </a:extLst>
              </p:cNvPr>
              <p:cNvSpPr/>
              <p:nvPr/>
            </p:nvSpPr>
            <p:spPr>
              <a:xfrm>
                <a:off x="9592041" y="6652130"/>
                <a:ext cx="343981" cy="0"/>
              </a:xfrm>
              <a:custGeom>
                <a:avLst/>
                <a:gdLst/>
                <a:ahLst/>
                <a:cxnLst/>
                <a:rect l="l" t="t" r="r" b="b"/>
                <a:pathLst>
                  <a:path w="343981">
                    <a:moveTo>
                      <a:pt x="0" y="0"/>
                    </a:moveTo>
                    <a:lnTo>
                      <a:pt x="343980" y="0"/>
                    </a:lnTo>
                    <a:lnTo>
                      <a:pt x="343980" y="0"/>
                    </a:lnTo>
                    <a:lnTo>
                      <a:pt x="0" y="0"/>
                    </a:lnTo>
                    <a:close/>
                  </a:path>
                </a:pathLst>
              </a:custGeom>
              <a:solidFill>
                <a:srgbClr val="FF3131"/>
              </a:solidFill>
            </p:spPr>
          </p:sp>
          <p:sp>
            <p:nvSpPr>
              <p:cNvPr id="166" name="Freeform 52">
                <a:extLst>
                  <a:ext uri="{FF2B5EF4-FFF2-40B4-BE49-F238E27FC236}">
                    <a16:creationId xmlns:a16="http://schemas.microsoft.com/office/drawing/2014/main" id="{E27C0017-B1B9-4A8A-ABD4-21DDC7F09BAA}"/>
                  </a:ext>
                </a:extLst>
              </p:cNvPr>
              <p:cNvSpPr/>
              <p:nvPr/>
            </p:nvSpPr>
            <p:spPr>
              <a:xfrm>
                <a:off x="10425137" y="2651325"/>
                <a:ext cx="468532" cy="4003978"/>
              </a:xfrm>
              <a:custGeom>
                <a:avLst/>
                <a:gdLst/>
                <a:ahLst/>
                <a:cxnLst/>
                <a:rect l="l" t="t" r="r" b="b"/>
                <a:pathLst>
                  <a:path w="343981" h="4003978">
                    <a:moveTo>
                      <a:pt x="0" y="0"/>
                    </a:moveTo>
                    <a:lnTo>
                      <a:pt x="343981" y="0"/>
                    </a:lnTo>
                    <a:lnTo>
                      <a:pt x="343981" y="4003978"/>
                    </a:lnTo>
                    <a:lnTo>
                      <a:pt x="0" y="4003978"/>
                    </a:lnTo>
                    <a:close/>
                  </a:path>
                </a:pathLst>
              </a:custGeom>
              <a:solidFill>
                <a:srgbClr val="FF3131"/>
              </a:solidFill>
            </p:spPr>
            <p:txBody>
              <a:bodyPr/>
              <a:lstStyle/>
              <a:p>
                <a:endParaRPr lang="en-US" b="1" dirty="0">
                  <a:latin typeface="Times New Roman" panose="02020603050405020304" pitchFamily="18" charset="0"/>
                  <a:cs typeface="Times New Roman" panose="02020603050405020304" pitchFamily="18" charset="0"/>
                </a:endParaRPr>
              </a:p>
            </p:txBody>
          </p:sp>
        </p:grpSp>
      </p:grpSp>
      <p:sp>
        <p:nvSpPr>
          <p:cNvPr id="173" name="TextBox 53">
            <a:extLst>
              <a:ext uri="{FF2B5EF4-FFF2-40B4-BE49-F238E27FC236}">
                <a16:creationId xmlns:a16="http://schemas.microsoft.com/office/drawing/2014/main" id="{F3E4020F-44BE-478F-AE59-87D587DF62B6}"/>
              </a:ext>
            </a:extLst>
          </p:cNvPr>
          <p:cNvSpPr txBox="1"/>
          <p:nvPr/>
        </p:nvSpPr>
        <p:spPr>
          <a:xfrm>
            <a:off x="2281184" y="4915859"/>
            <a:ext cx="114300" cy="288541"/>
          </a:xfrm>
          <a:prstGeom prst="rect">
            <a:avLst/>
          </a:prstGeom>
        </p:spPr>
        <p:txBody>
          <a:bodyPr lIns="0" tIns="0" rIns="0" bIns="0" rtlCol="0" anchor="t">
            <a:spAutoFit/>
          </a:bodyPr>
          <a:lstStyle/>
          <a:p>
            <a:pPr algn="ctr">
              <a:lnSpc>
                <a:spcPts val="252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5</a:t>
            </a:r>
          </a:p>
        </p:txBody>
      </p:sp>
      <p:sp>
        <p:nvSpPr>
          <p:cNvPr id="174" name="TextBox 54">
            <a:extLst>
              <a:ext uri="{FF2B5EF4-FFF2-40B4-BE49-F238E27FC236}">
                <a16:creationId xmlns:a16="http://schemas.microsoft.com/office/drawing/2014/main" id="{40741BE7-D448-476C-8702-C45A0AC281A2}"/>
              </a:ext>
            </a:extLst>
          </p:cNvPr>
          <p:cNvSpPr txBox="1"/>
          <p:nvPr/>
        </p:nvSpPr>
        <p:spPr>
          <a:xfrm>
            <a:off x="3262980" y="4518607"/>
            <a:ext cx="101650" cy="259686"/>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7</a:t>
            </a:r>
          </a:p>
        </p:txBody>
      </p:sp>
      <p:sp>
        <p:nvSpPr>
          <p:cNvPr id="175" name="TextBox 55">
            <a:extLst>
              <a:ext uri="{FF2B5EF4-FFF2-40B4-BE49-F238E27FC236}">
                <a16:creationId xmlns:a16="http://schemas.microsoft.com/office/drawing/2014/main" id="{8CCC7637-94C4-4384-9F18-2615DEEE6A32}"/>
              </a:ext>
            </a:extLst>
          </p:cNvPr>
          <p:cNvSpPr txBox="1"/>
          <p:nvPr/>
        </p:nvSpPr>
        <p:spPr>
          <a:xfrm>
            <a:off x="4215800" y="2836942"/>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15</a:t>
            </a:r>
          </a:p>
        </p:txBody>
      </p:sp>
      <p:sp>
        <p:nvSpPr>
          <p:cNvPr id="176" name="TextBox 56">
            <a:extLst>
              <a:ext uri="{FF2B5EF4-FFF2-40B4-BE49-F238E27FC236}">
                <a16:creationId xmlns:a16="http://schemas.microsoft.com/office/drawing/2014/main" id="{99F857BD-7CF9-4AFC-8DB7-E67A34A1C7D3}"/>
              </a:ext>
            </a:extLst>
          </p:cNvPr>
          <p:cNvSpPr txBox="1"/>
          <p:nvPr/>
        </p:nvSpPr>
        <p:spPr>
          <a:xfrm>
            <a:off x="5210078" y="3039961"/>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14</a:t>
            </a:r>
          </a:p>
        </p:txBody>
      </p:sp>
      <p:sp>
        <p:nvSpPr>
          <p:cNvPr id="177" name="TextBox 57">
            <a:extLst>
              <a:ext uri="{FF2B5EF4-FFF2-40B4-BE49-F238E27FC236}">
                <a16:creationId xmlns:a16="http://schemas.microsoft.com/office/drawing/2014/main" id="{7C3DE299-5FE1-4E9E-B063-77C05EE84FED}"/>
              </a:ext>
            </a:extLst>
          </p:cNvPr>
          <p:cNvSpPr txBox="1"/>
          <p:nvPr/>
        </p:nvSpPr>
        <p:spPr>
          <a:xfrm>
            <a:off x="6191786" y="3039960"/>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14</a:t>
            </a:r>
          </a:p>
        </p:txBody>
      </p:sp>
      <p:sp>
        <p:nvSpPr>
          <p:cNvPr id="178" name="TextBox 58">
            <a:extLst>
              <a:ext uri="{FF2B5EF4-FFF2-40B4-BE49-F238E27FC236}">
                <a16:creationId xmlns:a16="http://schemas.microsoft.com/office/drawing/2014/main" id="{2BA41CF0-73E7-4983-ACAB-3747BF1DA2C8}"/>
              </a:ext>
            </a:extLst>
          </p:cNvPr>
          <p:cNvSpPr txBox="1"/>
          <p:nvPr/>
        </p:nvSpPr>
        <p:spPr>
          <a:xfrm>
            <a:off x="7191525" y="1143504"/>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23</a:t>
            </a:r>
          </a:p>
        </p:txBody>
      </p:sp>
      <p:sp>
        <p:nvSpPr>
          <p:cNvPr id="179" name="TextBox 59">
            <a:extLst>
              <a:ext uri="{FF2B5EF4-FFF2-40B4-BE49-F238E27FC236}">
                <a16:creationId xmlns:a16="http://schemas.microsoft.com/office/drawing/2014/main" id="{994A83C4-ABAC-4930-9F6D-994AC4398889}"/>
              </a:ext>
            </a:extLst>
          </p:cNvPr>
          <p:cNvSpPr txBox="1"/>
          <p:nvPr/>
        </p:nvSpPr>
        <p:spPr>
          <a:xfrm>
            <a:off x="8177604" y="1976846"/>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19</a:t>
            </a:r>
          </a:p>
        </p:txBody>
      </p:sp>
      <p:sp>
        <p:nvSpPr>
          <p:cNvPr id="180" name="AutoShape 60">
            <a:extLst>
              <a:ext uri="{FF2B5EF4-FFF2-40B4-BE49-F238E27FC236}">
                <a16:creationId xmlns:a16="http://schemas.microsoft.com/office/drawing/2014/main" id="{0BE2F5DB-2A24-4F45-81F5-A25FEAFFB427}"/>
              </a:ext>
            </a:extLst>
          </p:cNvPr>
          <p:cNvSpPr/>
          <p:nvPr/>
        </p:nvSpPr>
        <p:spPr>
          <a:xfrm flipV="1">
            <a:off x="1924610" y="3081626"/>
            <a:ext cx="8504148" cy="7257"/>
          </a:xfrm>
          <a:prstGeom prst="line">
            <a:avLst/>
          </a:prstGeom>
          <a:ln w="38100" cap="flat">
            <a:solidFill>
              <a:srgbClr val="FF0000">
                <a:alpha val="30000"/>
              </a:srgbClr>
            </a:solidFill>
            <a:prstDash val="dash"/>
            <a:headEnd type="none" w="sm" len="sm"/>
            <a:tailEnd type="none" w="sm" len="sm"/>
          </a:ln>
          <a:effectLst>
            <a:glow>
              <a:schemeClr val="accent1"/>
            </a:glow>
          </a:effectLst>
        </p:spPr>
      </p:sp>
      <p:sp>
        <p:nvSpPr>
          <p:cNvPr id="181" name="TextBox 61">
            <a:extLst>
              <a:ext uri="{FF2B5EF4-FFF2-40B4-BE49-F238E27FC236}">
                <a16:creationId xmlns:a16="http://schemas.microsoft.com/office/drawing/2014/main" id="{84A4262D-620A-4806-975F-F87EFB7D7021}"/>
              </a:ext>
            </a:extLst>
          </p:cNvPr>
          <p:cNvSpPr txBox="1"/>
          <p:nvPr/>
        </p:nvSpPr>
        <p:spPr>
          <a:xfrm>
            <a:off x="10140699" y="2831459"/>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15</a:t>
            </a:r>
          </a:p>
        </p:txBody>
      </p:sp>
      <p:sp>
        <p:nvSpPr>
          <p:cNvPr id="182" name="TextBox 62">
            <a:extLst>
              <a:ext uri="{FF2B5EF4-FFF2-40B4-BE49-F238E27FC236}">
                <a16:creationId xmlns:a16="http://schemas.microsoft.com/office/drawing/2014/main" id="{9AF7DAFE-D4EB-4DE2-A134-9E1E7ED118FA}"/>
              </a:ext>
            </a:extLst>
          </p:cNvPr>
          <p:cNvSpPr txBox="1"/>
          <p:nvPr/>
        </p:nvSpPr>
        <p:spPr>
          <a:xfrm>
            <a:off x="9173065" y="1143504"/>
            <a:ext cx="203299" cy="269113"/>
          </a:xfrm>
          <a:prstGeom prst="rect">
            <a:avLst/>
          </a:prstGeom>
        </p:spPr>
        <p:txBody>
          <a:bodyPr lIns="0" tIns="0" rIns="0" bIns="0" rtlCol="0" anchor="t">
            <a:spAutoFit/>
          </a:bodyPr>
          <a:lstStyle/>
          <a:p>
            <a:pPr algn="ctr">
              <a:lnSpc>
                <a:spcPts val="2240"/>
              </a:lnSpc>
              <a:spcBef>
                <a:spcPct val="0"/>
              </a:spcBef>
            </a:pPr>
            <a:r>
              <a:rPr lang="en-US" sz="1600" b="1" dirty="0">
                <a:solidFill>
                  <a:srgbClr val="000000"/>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254983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500"/>
                                        <p:tgtEl>
                                          <p:spTgt spid="12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4"/>
                                        </p:tgtEl>
                                        <p:attrNameLst>
                                          <p:attrName>style.visibility</p:attrName>
                                        </p:attrNameLst>
                                      </p:cBhvr>
                                      <p:to>
                                        <p:strVal val="visible"/>
                                      </p:to>
                                    </p:set>
                                    <p:animEffect transition="in" filter="wipe(down)">
                                      <p:cBhvr>
                                        <p:cTn id="11" dur="500"/>
                                        <p:tgtEl>
                                          <p:spTgt spid="174"/>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73"/>
                                        </p:tgtEl>
                                        <p:attrNameLst>
                                          <p:attrName>style.visibility</p:attrName>
                                        </p:attrNameLst>
                                      </p:cBhvr>
                                      <p:to>
                                        <p:strVal val="visible"/>
                                      </p:to>
                                    </p:set>
                                    <p:animEffect transition="in" filter="wipe(down)">
                                      <p:cBhvr>
                                        <p:cTn id="14" dur="500"/>
                                        <p:tgtEl>
                                          <p:spTgt spid="17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wipe(down)">
                                      <p:cBhvr>
                                        <p:cTn id="17" dur="500"/>
                                        <p:tgtEl>
                                          <p:spTgt spid="17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76"/>
                                        </p:tgtEl>
                                        <p:attrNameLst>
                                          <p:attrName>style.visibility</p:attrName>
                                        </p:attrNameLst>
                                      </p:cBhvr>
                                      <p:to>
                                        <p:strVal val="visible"/>
                                      </p:to>
                                    </p:set>
                                    <p:animEffect transition="in" filter="wipe(down)">
                                      <p:cBhvr>
                                        <p:cTn id="20" dur="500"/>
                                        <p:tgtEl>
                                          <p:spTgt spid="17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7"/>
                                        </p:tgtEl>
                                        <p:attrNameLst>
                                          <p:attrName>style.visibility</p:attrName>
                                        </p:attrNameLst>
                                      </p:cBhvr>
                                      <p:to>
                                        <p:strVal val="visible"/>
                                      </p:to>
                                    </p:set>
                                    <p:animEffect transition="in" filter="wipe(down)">
                                      <p:cBhvr>
                                        <p:cTn id="23" dur="500"/>
                                        <p:tgtEl>
                                          <p:spTgt spid="17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wipe(down)">
                                      <p:cBhvr>
                                        <p:cTn id="26" dur="500"/>
                                        <p:tgtEl>
                                          <p:spTgt spid="17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79"/>
                                        </p:tgtEl>
                                        <p:attrNameLst>
                                          <p:attrName>style.visibility</p:attrName>
                                        </p:attrNameLst>
                                      </p:cBhvr>
                                      <p:to>
                                        <p:strVal val="visible"/>
                                      </p:to>
                                    </p:set>
                                    <p:animEffect transition="in" filter="wipe(down)">
                                      <p:cBhvr>
                                        <p:cTn id="29" dur="500"/>
                                        <p:tgtEl>
                                          <p:spTgt spid="17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82"/>
                                        </p:tgtEl>
                                        <p:attrNameLst>
                                          <p:attrName>style.visibility</p:attrName>
                                        </p:attrNameLst>
                                      </p:cBhvr>
                                      <p:to>
                                        <p:strVal val="visible"/>
                                      </p:to>
                                    </p:set>
                                    <p:animEffect transition="in" filter="wipe(down)">
                                      <p:cBhvr>
                                        <p:cTn id="32" dur="500"/>
                                        <p:tgtEl>
                                          <p:spTgt spid="18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animEffect transition="in" filter="wipe(down)">
                                      <p:cBhvr>
                                        <p:cTn id="35" dur="500"/>
                                        <p:tgtEl>
                                          <p:spTgt spid="181"/>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180"/>
                                        </p:tgtEl>
                                        <p:attrNameLst>
                                          <p:attrName>style.visibility</p:attrName>
                                        </p:attrNameLst>
                                      </p:cBhvr>
                                      <p:to>
                                        <p:strVal val="visible"/>
                                      </p:to>
                                    </p:set>
                                    <p:animEffect transition="in" filter="wipe(left)">
                                      <p:cBhvr>
                                        <p:cTn id="39"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p:bldP spid="175" grpId="0"/>
      <p:bldP spid="176" grpId="0"/>
      <p:bldP spid="177" grpId="0"/>
      <p:bldP spid="178" grpId="0"/>
      <p:bldP spid="179" grpId="0"/>
      <p:bldP spid="181" grpId="0"/>
      <p:bldP spid="18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96C334-49D4-43EE-BFC5-534F2E8FCF1A}"/>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Burndown Chart</a:t>
            </a:r>
          </a:p>
        </p:txBody>
      </p:sp>
      <p:sp>
        <p:nvSpPr>
          <p:cNvPr id="4" name="Footer Placeholder 9">
            <a:extLst>
              <a:ext uri="{FF2B5EF4-FFF2-40B4-BE49-F238E27FC236}">
                <a16:creationId xmlns:a16="http://schemas.microsoft.com/office/drawing/2014/main" id="{802E521B-3D16-41F4-94D4-1ED4D288A80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EA924460-7093-4324-90BB-C6B36015A5E7}"/>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10" name="Picture 9">
            <a:extLst>
              <a:ext uri="{FF2B5EF4-FFF2-40B4-BE49-F238E27FC236}">
                <a16:creationId xmlns:a16="http://schemas.microsoft.com/office/drawing/2014/main" id="{02542952-D4CD-4755-A3CB-65244E6C9CFA}"/>
              </a:ext>
            </a:extLst>
          </p:cNvPr>
          <p:cNvPicPr>
            <a:picLocks/>
          </p:cNvPicPr>
          <p:nvPr/>
        </p:nvPicPr>
        <p:blipFill>
          <a:blip r:embed="rId4"/>
          <a:stretch>
            <a:fillRect/>
          </a:stretch>
        </p:blipFill>
        <p:spPr>
          <a:xfrm>
            <a:off x="1527048" y="822960"/>
            <a:ext cx="9144000" cy="5760720"/>
          </a:xfrm>
          <a:prstGeom prst="rect">
            <a:avLst/>
          </a:prstGeom>
          <a:effectLst>
            <a:softEdge rad="63500"/>
          </a:effectLst>
        </p:spPr>
      </p:pic>
    </p:spTree>
    <p:extLst>
      <p:ext uri="{BB962C8B-B14F-4D97-AF65-F5344CB8AC3E}">
        <p14:creationId xmlns:p14="http://schemas.microsoft.com/office/powerpoint/2010/main" val="160772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7E739-4045-467E-A714-F24688EE1D89}"/>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Committed Against Completed Ratio</a:t>
            </a:r>
          </a:p>
        </p:txBody>
      </p:sp>
      <p:sp>
        <p:nvSpPr>
          <p:cNvPr id="19" name="Footer Placeholder 9">
            <a:extLst>
              <a:ext uri="{FF2B5EF4-FFF2-40B4-BE49-F238E27FC236}">
                <a16:creationId xmlns:a16="http://schemas.microsoft.com/office/drawing/2014/main" id="{99208B66-13F2-49A7-A8FF-EDD9454E82DF}"/>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20" name="Picture 19" descr="Logo&#10;&#10;Description automatically generated">
            <a:extLst>
              <a:ext uri="{FF2B5EF4-FFF2-40B4-BE49-F238E27FC236}">
                <a16:creationId xmlns:a16="http://schemas.microsoft.com/office/drawing/2014/main" id="{8B26876C-4197-4D46-A524-862255093BE2}"/>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grpSp>
        <p:nvGrpSpPr>
          <p:cNvPr id="21" name="Group 2">
            <a:extLst>
              <a:ext uri="{FF2B5EF4-FFF2-40B4-BE49-F238E27FC236}">
                <a16:creationId xmlns:a16="http://schemas.microsoft.com/office/drawing/2014/main" id="{BA55BDDA-6D14-4DDA-AD17-B3E77F542FB3}"/>
              </a:ext>
            </a:extLst>
          </p:cNvPr>
          <p:cNvGrpSpPr/>
          <p:nvPr/>
        </p:nvGrpSpPr>
        <p:grpSpPr>
          <a:xfrm>
            <a:off x="7924800" y="1997457"/>
            <a:ext cx="3129740" cy="3320285"/>
            <a:chOff x="0" y="0"/>
            <a:chExt cx="988167" cy="1048328"/>
          </a:xfrm>
        </p:grpSpPr>
        <p:sp>
          <p:nvSpPr>
            <p:cNvPr id="22" name="Freeform 3">
              <a:extLst>
                <a:ext uri="{FF2B5EF4-FFF2-40B4-BE49-F238E27FC236}">
                  <a16:creationId xmlns:a16="http://schemas.microsoft.com/office/drawing/2014/main" id="{3C5FE241-B007-45FA-8DB9-9A0AC88A56AD}"/>
                </a:ext>
              </a:extLst>
            </p:cNvPr>
            <p:cNvSpPr/>
            <p:nvPr/>
          </p:nvSpPr>
          <p:spPr>
            <a:xfrm>
              <a:off x="0" y="0"/>
              <a:ext cx="988167" cy="1048328"/>
            </a:xfrm>
            <a:custGeom>
              <a:avLst/>
              <a:gdLst/>
              <a:ahLst/>
              <a:cxnLst/>
              <a:rect l="l" t="t" r="r" b="b"/>
              <a:pathLst>
                <a:path w="988167" h="1048328">
                  <a:moveTo>
                    <a:pt x="0" y="0"/>
                  </a:moveTo>
                  <a:lnTo>
                    <a:pt x="988167" y="0"/>
                  </a:lnTo>
                  <a:lnTo>
                    <a:pt x="988167" y="1048328"/>
                  </a:lnTo>
                  <a:lnTo>
                    <a:pt x="0" y="1048328"/>
                  </a:lnTo>
                  <a:close/>
                </a:path>
              </a:pathLst>
            </a:custGeom>
            <a:solidFill>
              <a:srgbClr val="000000">
                <a:alpha val="0"/>
              </a:srgbClr>
            </a:solidFill>
          </p:spPr>
        </p:sp>
        <p:sp>
          <p:nvSpPr>
            <p:cNvPr id="23" name="TextBox 4">
              <a:extLst>
                <a:ext uri="{FF2B5EF4-FFF2-40B4-BE49-F238E27FC236}">
                  <a16:creationId xmlns:a16="http://schemas.microsoft.com/office/drawing/2014/main" id="{6BF66088-4619-4471-B436-D22F721DF803}"/>
                </a:ext>
              </a:extLst>
            </p:cNvPr>
            <p:cNvSpPr txBox="1"/>
            <p:nvPr/>
          </p:nvSpPr>
          <p:spPr>
            <a:xfrm>
              <a:off x="0" y="-76200"/>
              <a:ext cx="812800" cy="889000"/>
            </a:xfrm>
            <a:prstGeom prst="rect">
              <a:avLst/>
            </a:prstGeom>
          </p:spPr>
          <p:txBody>
            <a:bodyPr lIns="50800" tIns="50800" rIns="50800" bIns="50800" rtlCol="0" anchor="ctr"/>
            <a:lstStyle/>
            <a:p>
              <a:pPr algn="ctr">
                <a:lnSpc>
                  <a:spcPts val="2519"/>
                </a:lnSpc>
                <a:spcBef>
                  <a:spcPct val="0"/>
                </a:spcBef>
              </a:pPr>
              <a:endParaRPr/>
            </a:p>
          </p:txBody>
        </p:sp>
      </p:grpSp>
      <p:grpSp>
        <p:nvGrpSpPr>
          <p:cNvPr id="24" name="Group 5">
            <a:extLst>
              <a:ext uri="{FF2B5EF4-FFF2-40B4-BE49-F238E27FC236}">
                <a16:creationId xmlns:a16="http://schemas.microsoft.com/office/drawing/2014/main" id="{E09DF44C-5998-48C4-8F33-348DA201DC7E}"/>
              </a:ext>
            </a:extLst>
          </p:cNvPr>
          <p:cNvGrpSpPr/>
          <p:nvPr/>
        </p:nvGrpSpPr>
        <p:grpSpPr>
          <a:xfrm>
            <a:off x="9489670" y="2224276"/>
            <a:ext cx="1339104" cy="1339104"/>
            <a:chOff x="0" y="0"/>
            <a:chExt cx="1785472" cy="1785472"/>
          </a:xfrm>
        </p:grpSpPr>
        <p:sp>
          <p:nvSpPr>
            <p:cNvPr id="25" name="TextBox 6">
              <a:extLst>
                <a:ext uri="{FF2B5EF4-FFF2-40B4-BE49-F238E27FC236}">
                  <a16:creationId xmlns:a16="http://schemas.microsoft.com/office/drawing/2014/main" id="{A066AD60-802D-495C-983C-A52B54A0EEE8}"/>
                </a:ext>
              </a:extLst>
            </p:cNvPr>
            <p:cNvSpPr txBox="1"/>
            <p:nvPr/>
          </p:nvSpPr>
          <p:spPr>
            <a:xfrm>
              <a:off x="390281" y="543769"/>
              <a:ext cx="1004909" cy="528949"/>
            </a:xfrm>
            <a:prstGeom prst="rect">
              <a:avLst/>
            </a:prstGeom>
          </p:spPr>
          <p:txBody>
            <a:bodyPr lIns="0" tIns="0" rIns="0" bIns="0" rtlCol="0" anchor="t">
              <a:spAutoFit/>
            </a:bodyPr>
            <a:lstStyle/>
            <a:p>
              <a:pPr algn="ctr">
                <a:lnSpc>
                  <a:spcPts val="3498"/>
                </a:lnSpc>
              </a:pPr>
              <a:r>
                <a:rPr lang="en-US" sz="2000" dirty="0">
                  <a:solidFill>
                    <a:srgbClr val="737373"/>
                  </a:solidFill>
                  <a:latin typeface="Times New Roman Bold"/>
                </a:rPr>
                <a:t>100%</a:t>
              </a:r>
            </a:p>
          </p:txBody>
        </p:sp>
        <p:grpSp>
          <p:nvGrpSpPr>
            <p:cNvPr id="26" name="Group 7">
              <a:extLst>
                <a:ext uri="{FF2B5EF4-FFF2-40B4-BE49-F238E27FC236}">
                  <a16:creationId xmlns:a16="http://schemas.microsoft.com/office/drawing/2014/main" id="{258F4D93-B624-4441-A777-B97D2B3E3F27}"/>
                </a:ext>
              </a:extLst>
            </p:cNvPr>
            <p:cNvGrpSpPr>
              <a:grpSpLocks noChangeAspect="1"/>
            </p:cNvGrpSpPr>
            <p:nvPr/>
          </p:nvGrpSpPr>
          <p:grpSpPr>
            <a:xfrm>
              <a:off x="0" y="0"/>
              <a:ext cx="1785472" cy="1785472"/>
              <a:chOff x="0" y="0"/>
              <a:chExt cx="2540000" cy="2540000"/>
            </a:xfrm>
          </p:grpSpPr>
          <p:sp>
            <p:nvSpPr>
              <p:cNvPr id="27" name="Freeform 8">
                <a:extLst>
                  <a:ext uri="{FF2B5EF4-FFF2-40B4-BE49-F238E27FC236}">
                    <a16:creationId xmlns:a16="http://schemas.microsoft.com/office/drawing/2014/main" id="{E4B1418E-9860-4D54-A22C-CAA569A0594B}"/>
                  </a:ext>
                </a:extLst>
              </p:cNvPr>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28" name="Freeform 9">
                <a:extLst>
                  <a:ext uri="{FF2B5EF4-FFF2-40B4-BE49-F238E27FC236}">
                    <a16:creationId xmlns:a16="http://schemas.microsoft.com/office/drawing/2014/main" id="{C3A20839-4AAB-440C-9E86-E281E3B933BF}"/>
                  </a:ext>
                </a:extLst>
              </p:cNvPr>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chemeClr val="accent4"/>
              </a:solidFill>
            </p:spPr>
            <p:txBody>
              <a:bodyPr/>
              <a:lstStyle/>
              <a:p>
                <a:endParaRPr lang="en-US" dirty="0"/>
              </a:p>
            </p:txBody>
          </p:sp>
        </p:grpSp>
      </p:grpSp>
      <p:grpSp>
        <p:nvGrpSpPr>
          <p:cNvPr id="29" name="Group 10">
            <a:extLst>
              <a:ext uri="{FF2B5EF4-FFF2-40B4-BE49-F238E27FC236}">
                <a16:creationId xmlns:a16="http://schemas.microsoft.com/office/drawing/2014/main" id="{B4F5EDE3-2AFA-4AD0-943E-49991F3AD241}"/>
              </a:ext>
            </a:extLst>
          </p:cNvPr>
          <p:cNvGrpSpPr/>
          <p:nvPr/>
        </p:nvGrpSpPr>
        <p:grpSpPr>
          <a:xfrm>
            <a:off x="9489670" y="3879133"/>
            <a:ext cx="1339104" cy="1339104"/>
            <a:chOff x="0" y="0"/>
            <a:chExt cx="1785472" cy="1785472"/>
          </a:xfrm>
        </p:grpSpPr>
        <p:sp>
          <p:nvSpPr>
            <p:cNvPr id="30" name="TextBox 11">
              <a:extLst>
                <a:ext uri="{FF2B5EF4-FFF2-40B4-BE49-F238E27FC236}">
                  <a16:creationId xmlns:a16="http://schemas.microsoft.com/office/drawing/2014/main" id="{3906DFE3-8A92-49F2-9DC3-B36CEB4B2075}"/>
                </a:ext>
              </a:extLst>
            </p:cNvPr>
            <p:cNvSpPr txBox="1"/>
            <p:nvPr/>
          </p:nvSpPr>
          <p:spPr>
            <a:xfrm>
              <a:off x="390281" y="543769"/>
              <a:ext cx="1004909" cy="528949"/>
            </a:xfrm>
            <a:prstGeom prst="rect">
              <a:avLst/>
            </a:prstGeom>
          </p:spPr>
          <p:txBody>
            <a:bodyPr lIns="0" tIns="0" rIns="0" bIns="0" rtlCol="0" anchor="t">
              <a:spAutoFit/>
            </a:bodyPr>
            <a:lstStyle/>
            <a:p>
              <a:pPr algn="ctr">
                <a:lnSpc>
                  <a:spcPts val="3498"/>
                </a:lnSpc>
              </a:pPr>
              <a:r>
                <a:rPr lang="en-US" sz="2000" dirty="0">
                  <a:solidFill>
                    <a:srgbClr val="737373"/>
                  </a:solidFill>
                  <a:latin typeface="Times New Roman Bold"/>
                </a:rPr>
                <a:t>100%</a:t>
              </a:r>
            </a:p>
          </p:txBody>
        </p:sp>
        <p:grpSp>
          <p:nvGrpSpPr>
            <p:cNvPr id="31" name="Group 12">
              <a:extLst>
                <a:ext uri="{FF2B5EF4-FFF2-40B4-BE49-F238E27FC236}">
                  <a16:creationId xmlns:a16="http://schemas.microsoft.com/office/drawing/2014/main" id="{746D7D02-98D0-4833-94B1-C424D2B0DD1F}"/>
                </a:ext>
              </a:extLst>
            </p:cNvPr>
            <p:cNvGrpSpPr>
              <a:grpSpLocks noChangeAspect="1"/>
            </p:cNvGrpSpPr>
            <p:nvPr/>
          </p:nvGrpSpPr>
          <p:grpSpPr>
            <a:xfrm>
              <a:off x="0" y="0"/>
              <a:ext cx="1785472" cy="1785472"/>
              <a:chOff x="0" y="0"/>
              <a:chExt cx="2540000" cy="2540000"/>
            </a:xfrm>
          </p:grpSpPr>
          <p:sp>
            <p:nvSpPr>
              <p:cNvPr id="32" name="Freeform 13">
                <a:extLst>
                  <a:ext uri="{FF2B5EF4-FFF2-40B4-BE49-F238E27FC236}">
                    <a16:creationId xmlns:a16="http://schemas.microsoft.com/office/drawing/2014/main" id="{84717443-045E-4866-914B-010AABC24A11}"/>
                  </a:ext>
                </a:extLst>
              </p:cNvPr>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EAEAEA"/>
              </a:solidFill>
            </p:spPr>
          </p:sp>
          <p:sp>
            <p:nvSpPr>
              <p:cNvPr id="33" name="Freeform 14">
                <a:extLst>
                  <a:ext uri="{FF2B5EF4-FFF2-40B4-BE49-F238E27FC236}">
                    <a16:creationId xmlns:a16="http://schemas.microsoft.com/office/drawing/2014/main" id="{4B21236A-7BA2-443D-B2C4-2CF65540D39D}"/>
                  </a:ext>
                </a:extLst>
              </p:cNvPr>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00B0F0"/>
              </a:solidFill>
            </p:spPr>
            <p:txBody>
              <a:bodyPr/>
              <a:lstStyle/>
              <a:p>
                <a:endParaRPr lang="en-US" dirty="0"/>
              </a:p>
            </p:txBody>
          </p:sp>
        </p:grpSp>
      </p:grpSp>
      <p:graphicFrame>
        <p:nvGraphicFramePr>
          <p:cNvPr id="34" name="Table 15">
            <a:extLst>
              <a:ext uri="{FF2B5EF4-FFF2-40B4-BE49-F238E27FC236}">
                <a16:creationId xmlns:a16="http://schemas.microsoft.com/office/drawing/2014/main" id="{0ADE1342-3F96-490F-AEE0-326ADDF42BF2}"/>
              </a:ext>
            </a:extLst>
          </p:cNvPr>
          <p:cNvGraphicFramePr>
            <a:graphicFrameLocks noGrp="1"/>
          </p:cNvGraphicFramePr>
          <p:nvPr/>
        </p:nvGraphicFramePr>
        <p:xfrm>
          <a:off x="1645920" y="914400"/>
          <a:ext cx="5486400" cy="5521911"/>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tblGrid>
              <a:tr h="759919">
                <a:tc>
                  <a:txBody>
                    <a:bodyPr/>
                    <a:lstStyle/>
                    <a:p>
                      <a:pPr algn="ctr">
                        <a:lnSpc>
                          <a:spcPts val="2519"/>
                        </a:lnSpc>
                        <a:defRPr/>
                      </a:pPr>
                      <a:r>
                        <a:rPr lang="en-US" sz="1800" dirty="0">
                          <a:solidFill>
                            <a:srgbClr val="000000"/>
                          </a:solidFill>
                          <a:latin typeface="Times New Roman Bold"/>
                        </a:rPr>
                        <a:t>Sprint Number</a:t>
                      </a:r>
                      <a:endParaRPr lang="en-US" sz="18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gradFill rotWithShape="1">
                      <a:gsLst>
                        <a:gs pos="0">
                          <a:srgbClr val="FFF7AD">
                            <a:alpha val="100000"/>
                          </a:srgbClr>
                        </a:gs>
                        <a:gs pos="100000">
                          <a:srgbClr val="FFA9F9">
                            <a:alpha val="100000"/>
                          </a:srgbClr>
                        </a:gs>
                      </a:gsLst>
                      <a:lin ang="0"/>
                    </a:gradFill>
                  </a:tcPr>
                </a:tc>
                <a:tc>
                  <a:txBody>
                    <a:bodyPr/>
                    <a:lstStyle/>
                    <a:p>
                      <a:pPr algn="ctr">
                        <a:lnSpc>
                          <a:spcPts val="2519"/>
                        </a:lnSpc>
                        <a:defRPr/>
                      </a:pPr>
                      <a:r>
                        <a:rPr lang="en-US" sz="1800" dirty="0">
                          <a:solidFill>
                            <a:srgbClr val="000000"/>
                          </a:solidFill>
                          <a:latin typeface="Times New Roman Bold"/>
                        </a:rPr>
                        <a:t>Committed</a:t>
                      </a:r>
                      <a:endParaRPr lang="en-US" sz="18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solidFill>
                      <a:schemeClr val="accent4"/>
                    </a:solidFill>
                  </a:tcPr>
                </a:tc>
                <a:tc>
                  <a:txBody>
                    <a:bodyPr/>
                    <a:lstStyle/>
                    <a:p>
                      <a:pPr algn="ctr">
                        <a:lnSpc>
                          <a:spcPts val="2519"/>
                        </a:lnSpc>
                        <a:defRPr/>
                      </a:pPr>
                      <a:r>
                        <a:rPr lang="en-US" sz="1800" dirty="0">
                          <a:solidFill>
                            <a:srgbClr val="000000"/>
                          </a:solidFill>
                          <a:latin typeface="Times New Roman Bold"/>
                        </a:rPr>
                        <a:t>Completed</a:t>
                      </a:r>
                      <a:endParaRPr lang="en-US" sz="18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590810">
                <a:tc>
                  <a:txBody>
                    <a:bodyPr/>
                    <a:lstStyle/>
                    <a:p>
                      <a:pPr algn="ctr">
                        <a:lnSpc>
                          <a:spcPts val="2519"/>
                        </a:lnSpc>
                        <a:defRPr/>
                      </a:pPr>
                      <a:r>
                        <a:rPr lang="en-US" sz="1600" dirty="0">
                          <a:solidFill>
                            <a:srgbClr val="000000"/>
                          </a:solidFill>
                          <a:latin typeface="Times New Roman Bold"/>
                        </a:rPr>
                        <a:t>Sprint 1</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5</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5</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1"/>
                  </a:ext>
                </a:extLst>
              </a:tr>
              <a:tr h="590810">
                <a:tc>
                  <a:txBody>
                    <a:bodyPr/>
                    <a:lstStyle/>
                    <a:p>
                      <a:pPr algn="ctr">
                        <a:lnSpc>
                          <a:spcPts val="2519"/>
                        </a:lnSpc>
                        <a:defRPr/>
                      </a:pPr>
                      <a:r>
                        <a:rPr lang="en-US" sz="1600" dirty="0">
                          <a:solidFill>
                            <a:srgbClr val="000000"/>
                          </a:solidFill>
                          <a:latin typeface="Times New Roman Bold"/>
                        </a:rPr>
                        <a:t>Sprint 2</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7</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7</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2"/>
                  </a:ext>
                </a:extLst>
              </a:tr>
              <a:tr h="590810">
                <a:tc>
                  <a:txBody>
                    <a:bodyPr/>
                    <a:lstStyle/>
                    <a:p>
                      <a:pPr algn="ctr">
                        <a:lnSpc>
                          <a:spcPts val="2519"/>
                        </a:lnSpc>
                        <a:defRPr/>
                      </a:pPr>
                      <a:r>
                        <a:rPr lang="en-US" sz="1600">
                          <a:solidFill>
                            <a:srgbClr val="000000"/>
                          </a:solidFill>
                          <a:latin typeface="Times New Roman Bold"/>
                        </a:rPr>
                        <a:t>Sprint 3</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15</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15</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3"/>
                  </a:ext>
                </a:extLst>
              </a:tr>
              <a:tr h="590810">
                <a:tc>
                  <a:txBody>
                    <a:bodyPr/>
                    <a:lstStyle/>
                    <a:p>
                      <a:pPr algn="ctr">
                        <a:lnSpc>
                          <a:spcPts val="2519"/>
                        </a:lnSpc>
                        <a:defRPr/>
                      </a:pPr>
                      <a:r>
                        <a:rPr lang="en-US" sz="1600">
                          <a:solidFill>
                            <a:srgbClr val="000000"/>
                          </a:solidFill>
                          <a:latin typeface="Times New Roman Bold"/>
                        </a:rPr>
                        <a:t>Sprint 4</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14</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14</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4"/>
                  </a:ext>
                </a:extLst>
              </a:tr>
              <a:tr h="590810">
                <a:tc>
                  <a:txBody>
                    <a:bodyPr/>
                    <a:lstStyle/>
                    <a:p>
                      <a:pPr algn="ctr">
                        <a:lnSpc>
                          <a:spcPts val="2519"/>
                        </a:lnSpc>
                        <a:defRPr/>
                      </a:pPr>
                      <a:r>
                        <a:rPr lang="en-US" sz="1600">
                          <a:solidFill>
                            <a:srgbClr val="000000"/>
                          </a:solidFill>
                          <a:latin typeface="Times New Roman Bold"/>
                        </a:rPr>
                        <a:t>Sprint 5</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14</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14</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5"/>
                  </a:ext>
                </a:extLst>
              </a:tr>
              <a:tr h="590810">
                <a:tc>
                  <a:txBody>
                    <a:bodyPr/>
                    <a:lstStyle/>
                    <a:p>
                      <a:pPr algn="ctr">
                        <a:lnSpc>
                          <a:spcPts val="2519"/>
                        </a:lnSpc>
                        <a:defRPr/>
                      </a:pPr>
                      <a:r>
                        <a:rPr lang="en-US" sz="1600">
                          <a:solidFill>
                            <a:srgbClr val="000000"/>
                          </a:solidFill>
                          <a:latin typeface="Times New Roman Bold"/>
                        </a:rPr>
                        <a:t>Sprint 6</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23</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23</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6"/>
                  </a:ext>
                </a:extLst>
              </a:tr>
              <a:tr h="590810">
                <a:tc>
                  <a:txBody>
                    <a:bodyPr/>
                    <a:lstStyle/>
                    <a:p>
                      <a:pPr algn="ctr">
                        <a:lnSpc>
                          <a:spcPts val="2519"/>
                        </a:lnSpc>
                        <a:defRPr/>
                      </a:pPr>
                      <a:r>
                        <a:rPr lang="en-US" sz="1600">
                          <a:solidFill>
                            <a:srgbClr val="000000"/>
                          </a:solidFill>
                          <a:latin typeface="Times New Roman Bold"/>
                        </a:rPr>
                        <a:t>Sprint 7</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19</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19</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7"/>
                  </a:ext>
                </a:extLst>
              </a:tr>
              <a:tr h="590810">
                <a:tc>
                  <a:txBody>
                    <a:bodyPr/>
                    <a:lstStyle/>
                    <a:p>
                      <a:pPr algn="ctr">
                        <a:lnSpc>
                          <a:spcPts val="2519"/>
                        </a:lnSpc>
                        <a:defRPr/>
                      </a:pPr>
                      <a:r>
                        <a:rPr lang="en-US" sz="1600" dirty="0">
                          <a:solidFill>
                            <a:srgbClr val="000000"/>
                          </a:solidFill>
                          <a:latin typeface="Times New Roman Bold"/>
                        </a:rPr>
                        <a:t>Sprint 8</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a:solidFill>
                            <a:srgbClr val="000000"/>
                          </a:solidFill>
                          <a:latin typeface="Times New Roman Bold"/>
                        </a:rPr>
                        <a:t>23</a:t>
                      </a:r>
                      <a:endParaRPr lang="en-US" sz="160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tc>
                  <a:txBody>
                    <a:bodyPr/>
                    <a:lstStyle/>
                    <a:p>
                      <a:pPr algn="ctr">
                        <a:lnSpc>
                          <a:spcPts val="2519"/>
                        </a:lnSpc>
                        <a:defRPr/>
                      </a:pPr>
                      <a:r>
                        <a:rPr lang="en-US" sz="1600" dirty="0">
                          <a:solidFill>
                            <a:srgbClr val="000000"/>
                          </a:solidFill>
                          <a:latin typeface="Times New Roman Bold"/>
                        </a:rPr>
                        <a:t>23</a:t>
                      </a:r>
                      <a:endParaRPr lang="en-US" sz="1600" dirty="0"/>
                    </a:p>
                  </a:txBody>
                  <a:tcPr marL="152400" marR="152400" marT="152400" marB="152400" anchor="ctr">
                    <a:lnL w="28575" cap="flat" cmpd="sng" algn="ctr">
                      <a:solidFill>
                        <a:srgbClr val="FFD699"/>
                      </a:solidFill>
                      <a:prstDash val="solid"/>
                      <a:round/>
                      <a:headEnd type="none" w="med" len="med"/>
                      <a:tailEnd type="none" w="med" len="med"/>
                    </a:lnL>
                    <a:lnR w="28575" cap="flat" cmpd="sng" algn="ctr">
                      <a:solidFill>
                        <a:srgbClr val="FFD699"/>
                      </a:solidFill>
                      <a:prstDash val="solid"/>
                      <a:round/>
                      <a:headEnd type="none" w="med" len="med"/>
                      <a:tailEnd type="none" w="med" len="med"/>
                    </a:lnR>
                    <a:lnT w="28575" cap="flat" cmpd="sng" algn="ctr">
                      <a:solidFill>
                        <a:srgbClr val="FFD699"/>
                      </a:solidFill>
                      <a:prstDash val="solid"/>
                      <a:round/>
                      <a:headEnd type="none" w="med" len="med"/>
                      <a:tailEnd type="none" w="med" len="med"/>
                    </a:lnT>
                    <a:lnB w="28575"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5" name="TextBox 16">
            <a:extLst>
              <a:ext uri="{FF2B5EF4-FFF2-40B4-BE49-F238E27FC236}">
                <a16:creationId xmlns:a16="http://schemas.microsoft.com/office/drawing/2014/main" id="{587E3723-A381-4724-9FE1-F6C8E3DAD091}"/>
              </a:ext>
            </a:extLst>
          </p:cNvPr>
          <p:cNvSpPr txBox="1"/>
          <p:nvPr/>
        </p:nvSpPr>
        <p:spPr>
          <a:xfrm>
            <a:off x="8010785" y="4399370"/>
            <a:ext cx="1445815" cy="344805"/>
          </a:xfrm>
          <a:prstGeom prst="rect">
            <a:avLst/>
          </a:prstGeom>
        </p:spPr>
        <p:txBody>
          <a:bodyPr lIns="0" tIns="0" rIns="0" bIns="0" rtlCol="0" anchor="t">
            <a:spAutoFit/>
          </a:bodyPr>
          <a:lstStyle/>
          <a:p>
            <a:pPr algn="ctr">
              <a:lnSpc>
                <a:spcPts val="2520"/>
              </a:lnSpc>
            </a:pPr>
            <a:r>
              <a:rPr lang="en-US" sz="1800" dirty="0">
                <a:solidFill>
                  <a:srgbClr val="737373"/>
                </a:solidFill>
                <a:latin typeface="Times New Roman Bold"/>
              </a:rPr>
              <a:t>Completed</a:t>
            </a:r>
          </a:p>
        </p:txBody>
      </p:sp>
      <p:sp>
        <p:nvSpPr>
          <p:cNvPr id="36" name="TextBox 17">
            <a:extLst>
              <a:ext uri="{FF2B5EF4-FFF2-40B4-BE49-F238E27FC236}">
                <a16:creationId xmlns:a16="http://schemas.microsoft.com/office/drawing/2014/main" id="{2B1FB951-225D-4DD9-A0DF-0D4D9D0024B1}"/>
              </a:ext>
            </a:extLst>
          </p:cNvPr>
          <p:cNvSpPr txBox="1"/>
          <p:nvPr/>
        </p:nvSpPr>
        <p:spPr>
          <a:xfrm>
            <a:off x="8010786" y="2721425"/>
            <a:ext cx="1445815" cy="344805"/>
          </a:xfrm>
          <a:prstGeom prst="rect">
            <a:avLst/>
          </a:prstGeom>
        </p:spPr>
        <p:txBody>
          <a:bodyPr lIns="0" tIns="0" rIns="0" bIns="0" rtlCol="0" anchor="t">
            <a:spAutoFit/>
          </a:bodyPr>
          <a:lstStyle/>
          <a:p>
            <a:pPr algn="ctr">
              <a:lnSpc>
                <a:spcPts val="2520"/>
              </a:lnSpc>
            </a:pPr>
            <a:r>
              <a:rPr lang="en-US" sz="1800" dirty="0">
                <a:solidFill>
                  <a:srgbClr val="737373"/>
                </a:solidFill>
                <a:latin typeface="Times New Roman Bold"/>
              </a:rPr>
              <a:t>Committed</a:t>
            </a:r>
          </a:p>
        </p:txBody>
      </p:sp>
    </p:spTree>
    <p:extLst>
      <p:ext uri="{BB962C8B-B14F-4D97-AF65-F5344CB8AC3E}">
        <p14:creationId xmlns:p14="http://schemas.microsoft.com/office/powerpoint/2010/main" val="201273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3B8F1BAF-5A1E-4A0D-B9B1-28CB642A300F}"/>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Retrospective</a:t>
            </a:r>
            <a:endParaRPr lang="en-US" sz="6000"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57505EBC-3488-45F2-8E6E-3577BF80CD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2734D0-F5D8-4423-A5C9-44CA9EA71F75}"/>
              </a:ext>
            </a:extLst>
          </p:cNvPr>
          <p:cNvPicPr>
            <a:picLocks noChangeAspect="1"/>
          </p:cNvPicPr>
          <p:nvPr/>
        </p:nvPicPr>
        <p:blipFill rotWithShape="1">
          <a:blip r:embed="rId2"/>
          <a:srcRect t="1323" b="22187"/>
          <a:stretch/>
        </p:blipFill>
        <p:spPr>
          <a:xfrm>
            <a:off x="3738970" y="914400"/>
            <a:ext cx="4714059" cy="3605784"/>
          </a:xfrm>
          <a:prstGeom prst="rect">
            <a:avLst/>
          </a:prstGeom>
        </p:spPr>
      </p:pic>
      <p:sp>
        <p:nvSpPr>
          <p:cNvPr id="5" name="Footer Placeholder 9">
            <a:extLst>
              <a:ext uri="{FF2B5EF4-FFF2-40B4-BE49-F238E27FC236}">
                <a16:creationId xmlns:a16="http://schemas.microsoft.com/office/drawing/2014/main" id="{10F29FC6-B3E5-4BF8-9659-B4C0468B4258}"/>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AC54189D-D042-4FEA-95C3-FA2553730358}"/>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79754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a:extLst>
              <a:ext uri="{FF2B5EF4-FFF2-40B4-BE49-F238E27FC236}">
                <a16:creationId xmlns:a16="http://schemas.microsoft.com/office/drawing/2014/main" id="{687B3A06-C3BF-4324-BC19-59E32B29CD2D}"/>
              </a:ext>
            </a:extLst>
          </p:cNvPr>
          <p:cNvPicPr>
            <a:picLocks noChangeAspect="1"/>
          </p:cNvPicPr>
          <p:nvPr/>
        </p:nvPicPr>
        <p:blipFill rotWithShape="1">
          <a:blip r:embed="rId2"/>
          <a:srcRect l="3533" r="3533"/>
          <a:stretch/>
        </p:blipFill>
        <p:spPr>
          <a:xfrm>
            <a:off x="914400" y="1600200"/>
            <a:ext cx="2549353" cy="3657600"/>
          </a:xfrm>
          <a:prstGeom prst="rect">
            <a:avLst/>
          </a:prstGeom>
          <a:effectLst>
            <a:softEdge rad="63500"/>
          </a:effectLst>
        </p:spPr>
      </p:pic>
      <p:pic>
        <p:nvPicPr>
          <p:cNvPr id="3" name="Picture Placeholder 29" descr="A group of people walking down a sidewalk&#10;&#10;Description automatically generated with low confidence">
            <a:extLst>
              <a:ext uri="{FF2B5EF4-FFF2-40B4-BE49-F238E27FC236}">
                <a16:creationId xmlns:a16="http://schemas.microsoft.com/office/drawing/2014/main" id="{F7C2998B-4E74-488A-B877-78B71AA26D8A}"/>
              </a:ext>
            </a:extLst>
          </p:cNvPr>
          <p:cNvPicPr>
            <a:picLocks noChangeAspect="1"/>
          </p:cNvPicPr>
          <p:nvPr/>
        </p:nvPicPr>
        <p:blipFill>
          <a:blip r:embed="rId3"/>
          <a:srcRect t="17719" b="17719"/>
          <a:stretch>
            <a:fillRect/>
          </a:stretch>
        </p:blipFill>
        <p:spPr>
          <a:xfrm>
            <a:off x="4821324" y="1600200"/>
            <a:ext cx="2549353" cy="3657600"/>
          </a:xfrm>
          <a:prstGeom prst="rect">
            <a:avLst/>
          </a:prstGeom>
          <a:effectLst>
            <a:softEdge rad="63500"/>
          </a:effectLst>
        </p:spPr>
      </p:pic>
      <p:pic>
        <p:nvPicPr>
          <p:cNvPr id="4" name="Picture 11">
            <a:extLst>
              <a:ext uri="{FF2B5EF4-FFF2-40B4-BE49-F238E27FC236}">
                <a16:creationId xmlns:a16="http://schemas.microsoft.com/office/drawing/2014/main" id="{907DC8A7-A76D-4987-900B-4677EB97718F}"/>
              </a:ext>
            </a:extLst>
          </p:cNvPr>
          <p:cNvPicPr>
            <a:picLocks noChangeAspect="1"/>
          </p:cNvPicPr>
          <p:nvPr/>
        </p:nvPicPr>
        <p:blipFill rotWithShape="1">
          <a:blip r:embed="rId4"/>
          <a:srcRect l="3533" r="3533"/>
          <a:stretch/>
        </p:blipFill>
        <p:spPr>
          <a:xfrm>
            <a:off x="8732520" y="1600200"/>
            <a:ext cx="2549236" cy="3657600"/>
          </a:xfrm>
          <a:prstGeom prst="rect">
            <a:avLst/>
          </a:prstGeom>
          <a:effectLst>
            <a:softEdge rad="63500"/>
          </a:effectLst>
        </p:spPr>
      </p:pic>
      <p:sp>
        <p:nvSpPr>
          <p:cNvPr id="5" name="Text Placeholder 10">
            <a:extLst>
              <a:ext uri="{FF2B5EF4-FFF2-40B4-BE49-F238E27FC236}">
                <a16:creationId xmlns:a16="http://schemas.microsoft.com/office/drawing/2014/main" id="{8F82D4EF-D408-4A74-907A-DA7095F5A902}"/>
              </a:ext>
            </a:extLst>
          </p:cNvPr>
          <p:cNvSpPr txBox="1">
            <a:spLocks/>
          </p:cNvSpPr>
          <p:nvPr/>
        </p:nvSpPr>
        <p:spPr>
          <a:xfrm>
            <a:off x="5044281" y="5394960"/>
            <a:ext cx="2103438"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SRAVANI EATA</a:t>
            </a:r>
          </a:p>
          <a:p>
            <a:r>
              <a:rPr lang="en-US" sz="1500" dirty="0">
                <a:latin typeface="Times New Roman" panose="02020603050405020304" pitchFamily="18" charset="0"/>
                <a:cs typeface="Times New Roman" panose="02020603050405020304" pitchFamily="18" charset="0"/>
              </a:rPr>
              <a:t>Software Tester</a:t>
            </a:r>
          </a:p>
        </p:txBody>
      </p:sp>
      <p:sp>
        <p:nvSpPr>
          <p:cNvPr id="6" name="Text Placeholder 10">
            <a:extLst>
              <a:ext uri="{FF2B5EF4-FFF2-40B4-BE49-F238E27FC236}">
                <a16:creationId xmlns:a16="http://schemas.microsoft.com/office/drawing/2014/main" id="{CEE128EC-0908-4E81-9522-D363316301A0}"/>
              </a:ext>
            </a:extLst>
          </p:cNvPr>
          <p:cNvSpPr txBox="1">
            <a:spLocks/>
          </p:cNvSpPr>
          <p:nvPr/>
        </p:nvSpPr>
        <p:spPr>
          <a:xfrm>
            <a:off x="1137357" y="5394960"/>
            <a:ext cx="2103438"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SHARANYA DAVE</a:t>
            </a:r>
          </a:p>
          <a:p>
            <a:r>
              <a:rPr lang="en-US" sz="1500" dirty="0">
                <a:latin typeface="Times New Roman" panose="02020603050405020304" pitchFamily="18" charset="0"/>
                <a:cs typeface="Times New Roman" panose="02020603050405020304" pitchFamily="18" charset="0"/>
              </a:rPr>
              <a:t>Database Administrator</a:t>
            </a:r>
          </a:p>
        </p:txBody>
      </p:sp>
      <p:sp>
        <p:nvSpPr>
          <p:cNvPr id="7" name="Text Placeholder 10">
            <a:extLst>
              <a:ext uri="{FF2B5EF4-FFF2-40B4-BE49-F238E27FC236}">
                <a16:creationId xmlns:a16="http://schemas.microsoft.com/office/drawing/2014/main" id="{CB1F397E-D3AD-4391-8C49-A25477C83CC6}"/>
              </a:ext>
            </a:extLst>
          </p:cNvPr>
          <p:cNvSpPr txBox="1">
            <a:spLocks/>
          </p:cNvSpPr>
          <p:nvPr/>
        </p:nvSpPr>
        <p:spPr>
          <a:xfrm>
            <a:off x="8596515" y="5394960"/>
            <a:ext cx="2821246"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USHA SRI TIRUMALASETTY</a:t>
            </a:r>
          </a:p>
          <a:p>
            <a:r>
              <a:rPr lang="en-US" sz="1500" dirty="0">
                <a:latin typeface="Times New Roman" panose="02020603050405020304" pitchFamily="18" charset="0"/>
                <a:cs typeface="Times New Roman" panose="02020603050405020304" pitchFamily="18" charset="0"/>
              </a:rPr>
              <a:t>Team Manager</a:t>
            </a:r>
          </a:p>
        </p:txBody>
      </p:sp>
      <p:sp>
        <p:nvSpPr>
          <p:cNvPr id="8" name="Footer Placeholder 9">
            <a:extLst>
              <a:ext uri="{FF2B5EF4-FFF2-40B4-BE49-F238E27FC236}">
                <a16:creationId xmlns:a16="http://schemas.microsoft.com/office/drawing/2014/main" id="{063BC042-B0BE-44BC-A159-459608C3137E}"/>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9" name="Picture 8" descr="Logo&#10;&#10;Description automatically generated">
            <a:extLst>
              <a:ext uri="{FF2B5EF4-FFF2-40B4-BE49-F238E27FC236}">
                <a16:creationId xmlns:a16="http://schemas.microsoft.com/office/drawing/2014/main" id="{906845E5-C515-44BE-975C-B921976385E5}"/>
              </a:ext>
            </a:extLst>
          </p:cNvPr>
          <p:cNvPicPr>
            <a:picLocks noChangeAspect="1"/>
          </p:cNvPicPr>
          <p:nvPr/>
        </p:nvPicPr>
        <p:blipFill rotWithShape="1">
          <a:blip r:embed="rId5">
            <a:alphaModFix amt="45000"/>
            <a:extLst>
              <a:ext uri="{BEBA8EAE-BF5A-486C-A8C5-ECC9F3942E4B}">
                <a14:imgProps xmlns:a14="http://schemas.microsoft.com/office/drawing/2010/main">
                  <a14:imgLayer r:embed="rId6">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2501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E28FA41-8B30-429A-B4DA-FB042B843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135BECA2-6676-41F8-8C6B-A750AADBB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60798979-5A36-429D-88CF-221BF5BD3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9190462-4827-4BE4-B306-A34E3361C312}"/>
              </a:ext>
            </a:extLst>
          </p:cNvPr>
          <p:cNvPicPr>
            <a:picLocks/>
          </p:cNvPicPr>
          <p:nvPr/>
        </p:nvPicPr>
        <p:blipFill rotWithShape="1">
          <a:blip r:embed="rId2">
            <a:duotone>
              <a:schemeClr val="bg2">
                <a:shade val="45000"/>
                <a:satMod val="135000"/>
              </a:schemeClr>
              <a:prstClr val="white"/>
            </a:duotone>
            <a:alphaModFix amt="50000"/>
          </a:blip>
          <a:srcRect l="1110" t="-1214" r="-1110" b="17061"/>
          <a:stretch/>
        </p:blipFill>
        <p:spPr>
          <a:xfrm>
            <a:off x="1005840" y="1645920"/>
            <a:ext cx="4572000" cy="36576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F58C6757-3CE5-4268-BBE0-8659CDB035B6}"/>
              </a:ext>
            </a:extLst>
          </p:cNvPr>
          <p:cNvSpPr txBox="1"/>
          <p:nvPr/>
        </p:nvSpPr>
        <p:spPr>
          <a:xfrm>
            <a:off x="5577840" y="1645920"/>
            <a:ext cx="5486400" cy="45720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Having open and honest discussions among team members on how to improve together is a crucial element in fostering a strong team dynamic</a:t>
            </a:r>
            <a:r>
              <a:rPr lang="en-US" b="0" i="0" dirty="0">
                <a:solidFill>
                  <a:srgbClr val="D1D5DB"/>
                </a:solidFill>
                <a:effectLst/>
                <a:latin typeface="Times New Roman" panose="02020603050405020304" pitchFamily="18" charset="0"/>
                <a:cs typeface="Times New Roman" panose="02020603050405020304" pitchFamily="18" charset="0"/>
              </a:rPr>
              <a:t>.</a:t>
            </a:r>
          </a:p>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By being transparent in their communication, the team was able to develop a shared understanding and expectation, which in turn helped build a sense of unity.</a:t>
            </a:r>
          </a:p>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team's deep involvement and awareness of each other's perspectives led to valuable and unexpected outcomes.</a:t>
            </a:r>
          </a:p>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team frequently experimented with new approaches and conducted regular retrospectives to evaluate their effectiveness.</a:t>
            </a:r>
            <a:endParaRPr lang="en-US" dirty="0">
              <a:latin typeface="Times New Roman" panose="02020603050405020304" pitchFamily="18" charset="0"/>
              <a:cs typeface="Times New Roman" panose="02020603050405020304" pitchFamily="18" charset="0"/>
            </a:endParaRPr>
          </a:p>
        </p:txBody>
      </p:sp>
      <p:sp>
        <p:nvSpPr>
          <p:cNvPr id="7" name="Rounded Rectangle 2">
            <a:extLst>
              <a:ext uri="{FF2B5EF4-FFF2-40B4-BE49-F238E27FC236}">
                <a16:creationId xmlns:a16="http://schemas.microsoft.com/office/drawing/2014/main" id="{6F2D4BA0-875D-4461-A272-0CFB057352ED}"/>
              </a:ext>
            </a:extLst>
          </p:cNvPr>
          <p:cNvSpPr/>
          <p:nvPr/>
        </p:nvSpPr>
        <p:spPr>
          <a:xfrm>
            <a:off x="3410173" y="1909482"/>
            <a:ext cx="1554481" cy="1253266"/>
          </a:xfrm>
          <a:prstGeom prst="roundRect">
            <a:avLst/>
          </a:prstGeom>
          <a:solidFill>
            <a:schemeClr val="accent6">
              <a:alpha val="5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299A89B-2664-4F29-AAD5-7AD078AFE9C3}"/>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What went well?</a:t>
            </a:r>
          </a:p>
        </p:txBody>
      </p:sp>
      <p:sp>
        <p:nvSpPr>
          <p:cNvPr id="9" name="Footer Placeholder 9">
            <a:extLst>
              <a:ext uri="{FF2B5EF4-FFF2-40B4-BE49-F238E27FC236}">
                <a16:creationId xmlns:a16="http://schemas.microsoft.com/office/drawing/2014/main" id="{DA3D4CAE-FB6B-450F-889B-D8130379FCA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10" name="Picture 9" descr="Logo&#10;&#10;Description automatically generated">
            <a:extLst>
              <a:ext uri="{FF2B5EF4-FFF2-40B4-BE49-F238E27FC236}">
                <a16:creationId xmlns:a16="http://schemas.microsoft.com/office/drawing/2014/main" id="{E20FEAE6-133C-49F6-88E1-7DF21457987C}"/>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66339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7"/>
                                        </p:tgtEl>
                                        <p:attrNameLst>
                                          <p:attrName>style.color</p:attrName>
                                        </p:attrNameLst>
                                      </p:cBhvr>
                                      <p:to>
                                        <a:schemeClr val="bg1"/>
                                      </p:to>
                                    </p:animClr>
                                    <p:animClr clrSpc="rgb" dir="cw">
                                      <p:cBhvr>
                                        <p:cTn id="7" dur="250" autoRev="1" fill="remove"/>
                                        <p:tgtEl>
                                          <p:spTgt spid="7"/>
                                        </p:tgtEl>
                                        <p:attrNameLst>
                                          <p:attrName>fillcolor</p:attrName>
                                        </p:attrNameLst>
                                      </p:cBhvr>
                                      <p:to>
                                        <a:schemeClr val="bg1"/>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6E32C0AF-0584-4251-B0E5-34D085D9C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686CBD6C-11E6-4CE5-AF51-97E1189E5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727A991F-EF07-4B40-A670-5F01070164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A67F4B6A-5DE3-4F83-BDDB-BD134395D52F}"/>
              </a:ext>
            </a:extLst>
          </p:cNvPr>
          <p:cNvPicPr>
            <a:picLocks/>
          </p:cNvPicPr>
          <p:nvPr/>
        </p:nvPicPr>
        <p:blipFill rotWithShape="1">
          <a:blip r:embed="rId2">
            <a:duotone>
              <a:schemeClr val="bg2">
                <a:shade val="45000"/>
                <a:satMod val="135000"/>
              </a:schemeClr>
              <a:prstClr val="white"/>
            </a:duotone>
            <a:alphaModFix amt="50000"/>
          </a:blip>
          <a:srcRect l="1110" t="-1214" r="-1110" b="17061"/>
          <a:stretch/>
        </p:blipFill>
        <p:spPr>
          <a:xfrm>
            <a:off x="1005840" y="1645920"/>
            <a:ext cx="4572000" cy="36576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38F4B13C-D59E-4637-92CE-35BDBA0BE6CD}"/>
              </a:ext>
            </a:extLst>
          </p:cNvPr>
          <p:cNvSpPr txBox="1"/>
          <p:nvPr/>
        </p:nvSpPr>
        <p:spPr>
          <a:xfrm>
            <a:off x="5577840" y="1645920"/>
            <a:ext cx="5486400" cy="45720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Being proactive in problem-solving and quickly resolving technical challenges was essential for keeping up with sprint timelines.</a:t>
            </a:r>
          </a:p>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We faced some inefficiencies in our testing process, leading to the need for last-minute bug fixes.</a:t>
            </a:r>
          </a:p>
          <a:p>
            <a:pPr marL="274320" indent="-228600" algn="just">
              <a:lnSpc>
                <a:spcPct val="110000"/>
              </a:lnSpc>
              <a:spcAft>
                <a:spcPts val="12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We faced difficulty in accurately estimating the subtasks that arose during the sprint.</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C80A85A-8413-4E1F-AF76-48198EA47E21}"/>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What did not go well?</a:t>
            </a:r>
          </a:p>
        </p:txBody>
      </p:sp>
      <p:sp>
        <p:nvSpPr>
          <p:cNvPr id="8" name="Rounded Rectangle 2">
            <a:extLst>
              <a:ext uri="{FF2B5EF4-FFF2-40B4-BE49-F238E27FC236}">
                <a16:creationId xmlns:a16="http://schemas.microsoft.com/office/drawing/2014/main" id="{7379D5FE-7D5C-4288-8347-027402C1436C}"/>
              </a:ext>
            </a:extLst>
          </p:cNvPr>
          <p:cNvSpPr/>
          <p:nvPr/>
        </p:nvSpPr>
        <p:spPr>
          <a:xfrm>
            <a:off x="1531498" y="1801417"/>
            <a:ext cx="1540056" cy="1253266"/>
          </a:xfrm>
          <a:prstGeom prst="roundRect">
            <a:avLst/>
          </a:prstGeom>
          <a:solidFill>
            <a:srgbClr val="FF0000">
              <a:alpha val="50000"/>
            </a:srgb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9">
            <a:extLst>
              <a:ext uri="{FF2B5EF4-FFF2-40B4-BE49-F238E27FC236}">
                <a16:creationId xmlns:a16="http://schemas.microsoft.com/office/drawing/2014/main" id="{C66BA2F3-EEED-4353-A70F-A4E740BDE2C0}"/>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10" name="Picture 9" descr="Logo&#10;&#10;Description automatically generated">
            <a:extLst>
              <a:ext uri="{FF2B5EF4-FFF2-40B4-BE49-F238E27FC236}">
                <a16:creationId xmlns:a16="http://schemas.microsoft.com/office/drawing/2014/main" id="{A85F21F5-34F8-40CE-9684-EDAB0BB87D3C}"/>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57466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8"/>
                                        </p:tgtEl>
                                        <p:attrNameLst>
                                          <p:attrName>style.color</p:attrName>
                                        </p:attrNameLst>
                                      </p:cBhvr>
                                      <p:to>
                                        <a:schemeClr val="bg1"/>
                                      </p:to>
                                    </p:animClr>
                                    <p:animClr clrSpc="rgb" dir="cw">
                                      <p:cBhvr>
                                        <p:cTn id="7" dur="250" autoRev="1" fill="remove"/>
                                        <p:tgtEl>
                                          <p:spTgt spid="8"/>
                                        </p:tgtEl>
                                        <p:attrNameLst>
                                          <p:attrName>fillcolor</p:attrName>
                                        </p:attrNameLst>
                                      </p:cBhvr>
                                      <p:to>
                                        <a:schemeClr val="bg1"/>
                                      </p:to>
                                    </p:animClr>
                                    <p:set>
                                      <p:cBhvr>
                                        <p:cTn id="8" dur="250" autoRev="1" fill="remove"/>
                                        <p:tgtEl>
                                          <p:spTgt spid="8"/>
                                        </p:tgtEl>
                                        <p:attrNameLst>
                                          <p:attrName>fill.type</p:attrName>
                                        </p:attrNameLst>
                                      </p:cBhvr>
                                      <p:to>
                                        <p:strVal val="solid"/>
                                      </p:to>
                                    </p:set>
                                    <p:set>
                                      <p:cBhvr>
                                        <p:cTn id="9"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62817BB5-7C5E-4853-AAAF-8F70FDD6B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BD205FDF-71AA-49AB-B285-188AA2268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4CA63F05-0D32-4B70-B5B8-2AFC1A05F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13886FC-65C9-4276-B446-3DA2CEE043BF}"/>
              </a:ext>
            </a:extLst>
          </p:cNvPr>
          <p:cNvPicPr>
            <a:picLocks/>
          </p:cNvPicPr>
          <p:nvPr/>
        </p:nvPicPr>
        <p:blipFill rotWithShape="1">
          <a:blip r:embed="rId2">
            <a:duotone>
              <a:schemeClr val="bg2">
                <a:shade val="45000"/>
                <a:satMod val="135000"/>
              </a:schemeClr>
              <a:prstClr val="white"/>
            </a:duotone>
            <a:alphaModFix amt="50000"/>
          </a:blip>
          <a:srcRect l="1110" t="-1214" r="-1110" b="17061"/>
          <a:stretch/>
        </p:blipFill>
        <p:spPr>
          <a:xfrm>
            <a:off x="1005840" y="1645920"/>
            <a:ext cx="4572000" cy="36576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211B3DFD-B578-49A1-9FF9-13BD128D513D}"/>
              </a:ext>
            </a:extLst>
          </p:cNvPr>
          <p:cNvSpPr txBox="1"/>
          <p:nvPr/>
        </p:nvSpPr>
        <p:spPr>
          <a:xfrm>
            <a:off x="5577840" y="1645920"/>
            <a:ext cx="5486400" cy="45720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74320" indent="-285750">
              <a:lnSpc>
                <a:spcPct val="110000"/>
              </a:lnSpc>
              <a:spcAft>
                <a:spcPts val="1200"/>
              </a:spcAft>
              <a:buFont typeface="Arial"/>
              <a:buChar char="•"/>
            </a:pPr>
            <a:r>
              <a:rPr lang="en-US" b="0" i="0" dirty="0">
                <a:effectLst/>
                <a:latin typeface="Times New Roman" panose="02020603050405020304" pitchFamily="18" charset="0"/>
                <a:cs typeface="Times New Roman" panose="02020603050405020304" pitchFamily="18" charset="0"/>
              </a:rPr>
              <a:t>To minimize delays, it is important to establish a process for proactive problem-solving.</a:t>
            </a:r>
          </a:p>
          <a:p>
            <a:pPr marL="274320" indent="-285750">
              <a:lnSpc>
                <a:spcPct val="110000"/>
              </a:lnSpc>
              <a:spcAft>
                <a:spcPts val="1200"/>
              </a:spcAft>
              <a:buFont typeface="Arial"/>
              <a:buChar char="•"/>
            </a:pPr>
            <a:r>
              <a:rPr lang="en-US" b="0" i="0" dirty="0">
                <a:effectLst/>
                <a:latin typeface="Times New Roman" panose="02020603050405020304" pitchFamily="18" charset="0"/>
                <a:cs typeface="Times New Roman" panose="02020603050405020304" pitchFamily="18" charset="0"/>
              </a:rPr>
              <a:t>Involving QA earlier in the development process can be an effective way to enhance our testing process.</a:t>
            </a:r>
          </a:p>
          <a:p>
            <a:pPr marL="274320" indent="-285750">
              <a:lnSpc>
                <a:spcPct val="110000"/>
              </a:lnSpc>
              <a:spcAft>
                <a:spcPts val="1200"/>
              </a:spcAft>
              <a:buFont typeface="Arial"/>
              <a:buChar char="•"/>
            </a:pPr>
            <a:r>
              <a:rPr lang="en-US" b="0" i="0" dirty="0">
                <a:effectLst/>
                <a:latin typeface="Times New Roman" panose="02020603050405020304" pitchFamily="18" charset="0"/>
                <a:cs typeface="Times New Roman" panose="02020603050405020304" pitchFamily="18" charset="0"/>
              </a:rPr>
              <a:t>To better manage our sprint, it is important to estimate all subtasks at the beginning of the sprint.</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5B187C5-6540-467D-8DBE-1B3408339F7F}"/>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What needs improvement?</a:t>
            </a:r>
          </a:p>
        </p:txBody>
      </p:sp>
      <p:sp>
        <p:nvSpPr>
          <p:cNvPr id="8" name="Rectangle 16">
            <a:extLst>
              <a:ext uri="{FF2B5EF4-FFF2-40B4-BE49-F238E27FC236}">
                <a16:creationId xmlns:a16="http://schemas.microsoft.com/office/drawing/2014/main" id="{35EDDD57-6DF4-4214-B6AF-40E60F143329}"/>
              </a:ext>
            </a:extLst>
          </p:cNvPr>
          <p:cNvSpPr/>
          <p:nvPr/>
        </p:nvSpPr>
        <p:spPr>
          <a:xfrm>
            <a:off x="1529543" y="3491344"/>
            <a:ext cx="1030778" cy="1467197"/>
          </a:xfrm>
          <a:custGeom>
            <a:avLst/>
            <a:gdLst>
              <a:gd name="connsiteX0" fmla="*/ 0 w 1063256"/>
              <a:gd name="connsiteY0" fmla="*/ 0 h 1483242"/>
              <a:gd name="connsiteX1" fmla="*/ 1063256 w 1063256"/>
              <a:gd name="connsiteY1" fmla="*/ 0 h 1483242"/>
              <a:gd name="connsiteX2" fmla="*/ 1063256 w 1063256"/>
              <a:gd name="connsiteY2" fmla="*/ 1483242 h 1483242"/>
              <a:gd name="connsiteX3" fmla="*/ 0 w 1063256"/>
              <a:gd name="connsiteY3" fmla="*/ 1483242 h 1483242"/>
              <a:gd name="connsiteX4" fmla="*/ 0 w 1063256"/>
              <a:gd name="connsiteY4" fmla="*/ 0 h 1483242"/>
              <a:gd name="connsiteX0" fmla="*/ 0 w 1063256"/>
              <a:gd name="connsiteY0" fmla="*/ 0 h 1488266"/>
              <a:gd name="connsiteX1" fmla="*/ 1063256 w 1063256"/>
              <a:gd name="connsiteY1" fmla="*/ 0 h 1488266"/>
              <a:gd name="connsiteX2" fmla="*/ 1063256 w 1063256"/>
              <a:gd name="connsiteY2" fmla="*/ 1488266 h 1488266"/>
              <a:gd name="connsiteX3" fmla="*/ 0 w 1063256"/>
              <a:gd name="connsiteY3" fmla="*/ 1483242 h 1488266"/>
              <a:gd name="connsiteX4" fmla="*/ 0 w 1063256"/>
              <a:gd name="connsiteY4" fmla="*/ 0 h 1488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256" h="1488266">
                <a:moveTo>
                  <a:pt x="0" y="0"/>
                </a:moveTo>
                <a:lnTo>
                  <a:pt x="1063256" y="0"/>
                </a:lnTo>
                <a:lnTo>
                  <a:pt x="1063256" y="1488266"/>
                </a:lnTo>
                <a:lnTo>
                  <a:pt x="0" y="1483242"/>
                </a:lnTo>
                <a:lnTo>
                  <a:pt x="0" y="0"/>
                </a:lnTo>
                <a:close/>
              </a:path>
            </a:pathLst>
          </a:custGeom>
          <a:solidFill>
            <a:schemeClr val="accent4">
              <a:alpha val="5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6">
            <a:extLst>
              <a:ext uri="{FF2B5EF4-FFF2-40B4-BE49-F238E27FC236}">
                <a16:creationId xmlns:a16="http://schemas.microsoft.com/office/drawing/2014/main" id="{1DBBE6A9-3362-49AF-937D-DAD62F059434}"/>
              </a:ext>
            </a:extLst>
          </p:cNvPr>
          <p:cNvSpPr/>
          <p:nvPr/>
        </p:nvSpPr>
        <p:spPr>
          <a:xfrm>
            <a:off x="3922223" y="3598024"/>
            <a:ext cx="1030778" cy="1467197"/>
          </a:xfrm>
          <a:custGeom>
            <a:avLst/>
            <a:gdLst>
              <a:gd name="connsiteX0" fmla="*/ 0 w 1063256"/>
              <a:gd name="connsiteY0" fmla="*/ 0 h 1483242"/>
              <a:gd name="connsiteX1" fmla="*/ 1063256 w 1063256"/>
              <a:gd name="connsiteY1" fmla="*/ 0 h 1483242"/>
              <a:gd name="connsiteX2" fmla="*/ 1063256 w 1063256"/>
              <a:gd name="connsiteY2" fmla="*/ 1483242 h 1483242"/>
              <a:gd name="connsiteX3" fmla="*/ 0 w 1063256"/>
              <a:gd name="connsiteY3" fmla="*/ 1483242 h 1483242"/>
              <a:gd name="connsiteX4" fmla="*/ 0 w 1063256"/>
              <a:gd name="connsiteY4" fmla="*/ 0 h 1483242"/>
              <a:gd name="connsiteX0" fmla="*/ 0 w 1063256"/>
              <a:gd name="connsiteY0" fmla="*/ 0 h 1488266"/>
              <a:gd name="connsiteX1" fmla="*/ 1063256 w 1063256"/>
              <a:gd name="connsiteY1" fmla="*/ 0 h 1488266"/>
              <a:gd name="connsiteX2" fmla="*/ 1063256 w 1063256"/>
              <a:gd name="connsiteY2" fmla="*/ 1488266 h 1488266"/>
              <a:gd name="connsiteX3" fmla="*/ 0 w 1063256"/>
              <a:gd name="connsiteY3" fmla="*/ 1483242 h 1488266"/>
              <a:gd name="connsiteX4" fmla="*/ 0 w 1063256"/>
              <a:gd name="connsiteY4" fmla="*/ 0 h 1488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256" h="1488266">
                <a:moveTo>
                  <a:pt x="0" y="0"/>
                </a:moveTo>
                <a:lnTo>
                  <a:pt x="1063256" y="0"/>
                </a:lnTo>
                <a:lnTo>
                  <a:pt x="1063256" y="1488266"/>
                </a:lnTo>
                <a:lnTo>
                  <a:pt x="0" y="1483242"/>
                </a:lnTo>
                <a:lnTo>
                  <a:pt x="0" y="0"/>
                </a:lnTo>
                <a:close/>
              </a:path>
            </a:pathLst>
          </a:custGeom>
          <a:solidFill>
            <a:schemeClr val="accent4">
              <a:alpha val="5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9">
            <a:extLst>
              <a:ext uri="{FF2B5EF4-FFF2-40B4-BE49-F238E27FC236}">
                <a16:creationId xmlns:a16="http://schemas.microsoft.com/office/drawing/2014/main" id="{B1D03DC9-3FDE-415C-BB79-5AAA12A5EA68}"/>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11" name="Picture 10" descr="Logo&#10;&#10;Description automatically generated">
            <a:extLst>
              <a:ext uri="{FF2B5EF4-FFF2-40B4-BE49-F238E27FC236}">
                <a16:creationId xmlns:a16="http://schemas.microsoft.com/office/drawing/2014/main" id="{96FD7C95-920D-4582-9ED1-89245EC1687D}"/>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40412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8"/>
                                        </p:tgtEl>
                                        <p:attrNameLst>
                                          <p:attrName>style.color</p:attrName>
                                        </p:attrNameLst>
                                      </p:cBhvr>
                                      <p:to>
                                        <a:schemeClr val="bg1"/>
                                      </p:to>
                                    </p:animClr>
                                    <p:animClr clrSpc="rgb" dir="cw">
                                      <p:cBhvr>
                                        <p:cTn id="7" dur="250" autoRev="1" fill="remove"/>
                                        <p:tgtEl>
                                          <p:spTgt spid="8"/>
                                        </p:tgtEl>
                                        <p:attrNameLst>
                                          <p:attrName>fillcolor</p:attrName>
                                        </p:attrNameLst>
                                      </p:cBhvr>
                                      <p:to>
                                        <a:schemeClr val="bg1"/>
                                      </p:to>
                                    </p:animClr>
                                    <p:set>
                                      <p:cBhvr>
                                        <p:cTn id="8" dur="250" autoRev="1" fill="remove"/>
                                        <p:tgtEl>
                                          <p:spTgt spid="8"/>
                                        </p:tgtEl>
                                        <p:attrNameLst>
                                          <p:attrName>fill.type</p:attrName>
                                        </p:attrNameLst>
                                      </p:cBhvr>
                                      <p:to>
                                        <p:strVal val="solid"/>
                                      </p:to>
                                    </p:set>
                                    <p:set>
                                      <p:cBhvr>
                                        <p:cTn id="9" dur="250" autoRev="1" fill="remove"/>
                                        <p:tgtEl>
                                          <p:spTgt spid="8"/>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9"/>
                                        </p:tgtEl>
                                        <p:attrNameLst>
                                          <p:attrName>style.color</p:attrName>
                                        </p:attrNameLst>
                                      </p:cBhvr>
                                      <p:to>
                                        <a:schemeClr val="bg1"/>
                                      </p:to>
                                    </p:animClr>
                                    <p:animClr clrSpc="rgb" dir="cw">
                                      <p:cBhvr>
                                        <p:cTn id="12" dur="250" autoRev="1" fill="remove"/>
                                        <p:tgtEl>
                                          <p:spTgt spid="9"/>
                                        </p:tgtEl>
                                        <p:attrNameLst>
                                          <p:attrName>fillcolor</p:attrName>
                                        </p:attrNameLst>
                                      </p:cBhvr>
                                      <p:to>
                                        <a:schemeClr val="bg1"/>
                                      </p:to>
                                    </p:animClr>
                                    <p:set>
                                      <p:cBhvr>
                                        <p:cTn id="13" dur="250" autoRev="1" fill="remove"/>
                                        <p:tgtEl>
                                          <p:spTgt spid="9"/>
                                        </p:tgtEl>
                                        <p:attrNameLst>
                                          <p:attrName>fill.type</p:attrName>
                                        </p:attrNameLst>
                                      </p:cBhvr>
                                      <p:to>
                                        <p:strVal val="solid"/>
                                      </p:to>
                                    </p:set>
                                    <p:set>
                                      <p:cBhvr>
                                        <p:cTn id="14" dur="25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993D3945-29B3-4A8E-BC12-EE809A36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6522363E-D32F-476B-8745-1D397BE392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BAAABA5D-C588-456E-9913-8D82E6D07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3">
            <a:extLst>
              <a:ext uri="{FF2B5EF4-FFF2-40B4-BE49-F238E27FC236}">
                <a16:creationId xmlns:a16="http://schemas.microsoft.com/office/drawing/2014/main" id="{B2D3AB03-2FED-495E-837D-B70B9FA828A9}"/>
              </a:ext>
            </a:extLst>
          </p:cNvPr>
          <p:cNvSpPr txBox="1">
            <a:spLocks/>
          </p:cNvSpPr>
          <p:nvPr/>
        </p:nvSpPr>
        <p:spPr>
          <a:xfrm>
            <a:off x="5577840" y="1645920"/>
            <a:ext cx="5486400" cy="4572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buFont typeface="Wingdings" pitchFamily="2" charset="2"/>
              <a:buChar char="ü"/>
            </a:pPr>
            <a:r>
              <a:rPr lang="en-US" sz="1800" dirty="0">
                <a:latin typeface="Times New Roman"/>
                <a:cs typeface="Times New Roman"/>
              </a:rPr>
              <a:t>Performed Unit Testing to avoid bugs that we we were facing.</a:t>
            </a:r>
          </a:p>
          <a:p>
            <a:pPr>
              <a:lnSpc>
                <a:spcPct val="110000"/>
              </a:lnSpc>
              <a:buFont typeface="Wingdings" pitchFamily="2" charset="2"/>
              <a:buChar char="ü"/>
            </a:pPr>
            <a:r>
              <a:rPr lang="en-US" sz="1800" dirty="0">
                <a:latin typeface="Times New Roman"/>
                <a:cs typeface="Times New Roman"/>
              </a:rPr>
              <a:t>Learned and created diagrams for the Project.</a:t>
            </a:r>
          </a:p>
          <a:p>
            <a:pPr>
              <a:lnSpc>
                <a:spcPct val="110000"/>
              </a:lnSpc>
              <a:buFont typeface="Wingdings" pitchFamily="2" charset="2"/>
              <a:buChar char="ü"/>
            </a:pPr>
            <a:r>
              <a:rPr lang="en-US" sz="1800" dirty="0">
                <a:latin typeface="Times New Roman"/>
                <a:cs typeface="Times New Roman"/>
              </a:rPr>
              <a:t>Used a more accurate way to estimate the story size and got better at estimation.</a:t>
            </a:r>
          </a:p>
          <a:p>
            <a:pPr>
              <a:lnSpc>
                <a:spcPct val="110000"/>
              </a:lnSpc>
              <a:buFont typeface="Wingdings" pitchFamily="2" charset="2"/>
              <a:buChar char="ü"/>
            </a:pPr>
            <a:r>
              <a:rPr lang="en-US" sz="1800" dirty="0">
                <a:latin typeface="Times New Roman" panose="02020603050405020304" pitchFamily="18" charset="0"/>
                <a:cs typeface="Times New Roman" panose="02020603050405020304" pitchFamily="18" charset="0"/>
              </a:rPr>
              <a:t>Guaranteed that all user stories have clear acceptance criteria before picking them up and Used a more accurate way to estimate the story size.</a:t>
            </a:r>
          </a:p>
          <a:p>
            <a:pPr>
              <a:lnSpc>
                <a:spcPct val="110000"/>
              </a:lnSpc>
              <a:buFont typeface="Wingdings" pitchFamily="2" charset="2"/>
              <a:buChar char="ü"/>
            </a:pPr>
            <a:r>
              <a:rPr lang="en-US" sz="1800" dirty="0">
                <a:latin typeface="Times New Roman" panose="02020603050405020304" pitchFamily="18" charset="0"/>
                <a:cs typeface="Times New Roman" panose="02020603050405020304" pitchFamily="18" charset="0"/>
              </a:rPr>
              <a:t>We  improved our testing process by involving QA earlier in the development process and estimated all the sub task at the starting of the sprint.</a:t>
            </a:r>
          </a:p>
          <a:p>
            <a:pPr>
              <a:lnSpc>
                <a:spcPct val="110000"/>
              </a:lnSpc>
              <a:spcAft>
                <a:spcPts val="1200"/>
              </a:spcAft>
              <a:buFont typeface="Wingdings" pitchFamily="2" charset="2"/>
              <a:buChar char="ü"/>
            </a:pPr>
            <a:r>
              <a:rPr lang="en-US" sz="1800" dirty="0">
                <a:latin typeface="Times New Roman" panose="02020603050405020304" pitchFamily="18" charset="0"/>
                <a:cs typeface="Times New Roman" panose="02020603050405020304" pitchFamily="18" charset="0"/>
              </a:rPr>
              <a:t>User testing is developed properly in the sprint, and we held meetings only when we needed to.</a:t>
            </a:r>
          </a:p>
        </p:txBody>
      </p:sp>
      <p:pic>
        <p:nvPicPr>
          <p:cNvPr id="6" name="Picture 5" descr="Shape&#10;&#10;Description automatically generated with low confidence">
            <a:extLst>
              <a:ext uri="{FF2B5EF4-FFF2-40B4-BE49-F238E27FC236}">
                <a16:creationId xmlns:a16="http://schemas.microsoft.com/office/drawing/2014/main" id="{B47C3A7F-7727-4499-97A5-DD0AFD9F4B79}"/>
              </a:ext>
            </a:extLst>
          </p:cNvPr>
          <p:cNvPicPr>
            <a:picLocks noChangeAspect="1"/>
          </p:cNvPicPr>
          <p:nvPr/>
        </p:nvPicPr>
        <p:blipFill rotWithShape="1">
          <a:blip r:embed="rId2">
            <a:duotone>
              <a:schemeClr val="bg2">
                <a:shade val="45000"/>
                <a:satMod val="135000"/>
              </a:schemeClr>
              <a:prstClr val="white"/>
            </a:duotone>
            <a:alphaModFix amt="50000"/>
          </a:blip>
          <a:srcRect b="15469"/>
          <a:stretch/>
        </p:blipFill>
        <p:spPr>
          <a:xfrm>
            <a:off x="1005840" y="1645920"/>
            <a:ext cx="4572000" cy="3657600"/>
          </a:xfrm>
          <a:prstGeom prst="rect">
            <a:avLst/>
          </a:prstGeom>
        </p:spPr>
      </p:pic>
      <p:sp>
        <p:nvSpPr>
          <p:cNvPr id="8" name="Footer Placeholder 9">
            <a:extLst>
              <a:ext uri="{FF2B5EF4-FFF2-40B4-BE49-F238E27FC236}">
                <a16:creationId xmlns:a16="http://schemas.microsoft.com/office/drawing/2014/main" id="{704471A5-BE89-48E2-B9F3-280B988F67FF}"/>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9" name="Picture 8" descr="Logo&#10;&#10;Description automatically generated">
            <a:extLst>
              <a:ext uri="{FF2B5EF4-FFF2-40B4-BE49-F238E27FC236}">
                <a16:creationId xmlns:a16="http://schemas.microsoft.com/office/drawing/2014/main" id="{B75CB52E-8504-4AF1-946B-17A738F0CB57}"/>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
        <p:nvSpPr>
          <p:cNvPr id="11" name="TextBox 10">
            <a:extLst>
              <a:ext uri="{FF2B5EF4-FFF2-40B4-BE49-F238E27FC236}">
                <a16:creationId xmlns:a16="http://schemas.microsoft.com/office/drawing/2014/main" id="{F866A4B3-C892-4A03-97F1-58519CDEF315}"/>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Improvements Made (All Sprints)</a:t>
            </a:r>
          </a:p>
        </p:txBody>
      </p:sp>
    </p:spTree>
    <p:extLst>
      <p:ext uri="{BB962C8B-B14F-4D97-AF65-F5344CB8AC3E}">
        <p14:creationId xmlns:p14="http://schemas.microsoft.com/office/powerpoint/2010/main" val="129686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8687FA0F-8A90-4331-A27A-D0B5CD2B18F4}"/>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 Slides App Screenshot</a:t>
            </a:r>
            <a:endParaRPr lang="en-US" sz="6000" b="1"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520FE4AA-9761-43A7-9393-552BDD61FD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42D343F-DAA8-49CC-97B1-83B34154D10B}"/>
              </a:ext>
            </a:extLst>
          </p:cNvPr>
          <p:cNvPicPr>
            <a:picLocks noChangeAspect="1"/>
          </p:cNvPicPr>
          <p:nvPr/>
        </p:nvPicPr>
        <p:blipFill rotWithShape="1">
          <a:blip r:embed="rId2"/>
          <a:srcRect l="11433" t="11163" r="12046" b="18140"/>
          <a:stretch/>
        </p:blipFill>
        <p:spPr>
          <a:xfrm>
            <a:off x="4267200" y="731520"/>
            <a:ext cx="3657600" cy="3657600"/>
          </a:xfrm>
          <a:prstGeom prst="rect">
            <a:avLst/>
          </a:prstGeom>
        </p:spPr>
      </p:pic>
      <p:sp>
        <p:nvSpPr>
          <p:cNvPr id="5" name="Footer Placeholder 9">
            <a:extLst>
              <a:ext uri="{FF2B5EF4-FFF2-40B4-BE49-F238E27FC236}">
                <a16:creationId xmlns:a16="http://schemas.microsoft.com/office/drawing/2014/main" id="{4224DC4E-3B3D-4EE5-86DD-2CF5D5A8C3F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57505A3D-D720-4234-9619-A9DE74159B0F}"/>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3251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043AB-6DA1-414F-9586-96037E154D2D}"/>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Home Page with Search Bar to search for courses</a:t>
            </a:r>
          </a:p>
        </p:txBody>
      </p:sp>
      <p:pic>
        <p:nvPicPr>
          <p:cNvPr id="3" name="Picture 2">
            <a:extLst>
              <a:ext uri="{FF2B5EF4-FFF2-40B4-BE49-F238E27FC236}">
                <a16:creationId xmlns:a16="http://schemas.microsoft.com/office/drawing/2014/main" id="{2326C5A0-DA68-4580-9482-FD12BFEF7F19}"/>
              </a:ext>
            </a:extLst>
          </p:cNvPr>
          <p:cNvPicPr>
            <a:picLocks noChangeAspect="1"/>
          </p:cNvPicPr>
          <p:nvPr/>
        </p:nvPicPr>
        <p:blipFill rotWithShape="1">
          <a:blip r:embed="rId2"/>
          <a:srcRect b="10710"/>
          <a:stretch/>
        </p:blipFill>
        <p:spPr>
          <a:xfrm>
            <a:off x="0" y="369332"/>
            <a:ext cx="12192000" cy="6123543"/>
          </a:xfrm>
          <a:prstGeom prst="rect">
            <a:avLst/>
          </a:prstGeom>
        </p:spPr>
      </p:pic>
      <p:sp>
        <p:nvSpPr>
          <p:cNvPr id="4" name="Footer Placeholder 9">
            <a:extLst>
              <a:ext uri="{FF2B5EF4-FFF2-40B4-BE49-F238E27FC236}">
                <a16:creationId xmlns:a16="http://schemas.microsoft.com/office/drawing/2014/main" id="{676CA8B9-DB77-419F-AAF7-C4D1935737C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spTree>
    <p:extLst>
      <p:ext uri="{BB962C8B-B14F-4D97-AF65-F5344CB8AC3E}">
        <p14:creationId xmlns:p14="http://schemas.microsoft.com/office/powerpoint/2010/main" val="2764889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4FF94D-48AC-416C-B279-980684F46A25}"/>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Search Courses as Guest</a:t>
            </a:r>
          </a:p>
        </p:txBody>
      </p:sp>
      <p:sp>
        <p:nvSpPr>
          <p:cNvPr id="4" name="Footer Placeholder 9">
            <a:extLst>
              <a:ext uri="{FF2B5EF4-FFF2-40B4-BE49-F238E27FC236}">
                <a16:creationId xmlns:a16="http://schemas.microsoft.com/office/drawing/2014/main" id="{67F43326-E3FB-41D9-86AA-F5A06512A00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a:extLst>
              <a:ext uri="{FF2B5EF4-FFF2-40B4-BE49-F238E27FC236}">
                <a16:creationId xmlns:a16="http://schemas.microsoft.com/office/drawing/2014/main" id="{021ECF43-B42F-45E8-A8C0-D1027834CB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3671203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758B05-4944-45F5-8ADA-BBEA0F397CC8}"/>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Login Page</a:t>
            </a:r>
          </a:p>
        </p:txBody>
      </p:sp>
      <p:pic>
        <p:nvPicPr>
          <p:cNvPr id="3" name="Picture 2">
            <a:extLst>
              <a:ext uri="{FF2B5EF4-FFF2-40B4-BE49-F238E27FC236}">
                <a16:creationId xmlns:a16="http://schemas.microsoft.com/office/drawing/2014/main" id="{10604D63-EA3E-4407-9218-AABFAC676267}"/>
              </a:ext>
            </a:extLst>
          </p:cNvPr>
          <p:cNvPicPr>
            <a:picLocks noChangeAspect="1"/>
          </p:cNvPicPr>
          <p:nvPr/>
        </p:nvPicPr>
        <p:blipFill rotWithShape="1">
          <a:blip r:embed="rId2"/>
          <a:srcRect b="10710"/>
          <a:stretch/>
        </p:blipFill>
        <p:spPr>
          <a:xfrm>
            <a:off x="0" y="369332"/>
            <a:ext cx="12192000" cy="6123543"/>
          </a:xfrm>
          <a:prstGeom prst="rect">
            <a:avLst/>
          </a:prstGeom>
        </p:spPr>
      </p:pic>
      <p:sp>
        <p:nvSpPr>
          <p:cNvPr id="4" name="Footer Placeholder 9">
            <a:extLst>
              <a:ext uri="{FF2B5EF4-FFF2-40B4-BE49-F238E27FC236}">
                <a16:creationId xmlns:a16="http://schemas.microsoft.com/office/drawing/2014/main" id="{CFAF0571-D631-48CA-B0B1-CB4088C265D2}"/>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spTree>
    <p:extLst>
      <p:ext uri="{BB962C8B-B14F-4D97-AF65-F5344CB8AC3E}">
        <p14:creationId xmlns:p14="http://schemas.microsoft.com/office/powerpoint/2010/main" val="1550188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D9967D-9D6E-438E-85E3-D8E7628C2F07}"/>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SignUp Page</a:t>
            </a:r>
          </a:p>
        </p:txBody>
      </p:sp>
      <p:pic>
        <p:nvPicPr>
          <p:cNvPr id="3" name="Picture 2">
            <a:extLst>
              <a:ext uri="{FF2B5EF4-FFF2-40B4-BE49-F238E27FC236}">
                <a16:creationId xmlns:a16="http://schemas.microsoft.com/office/drawing/2014/main" id="{AD363EB3-AA35-4B8B-993A-437C984DBD6E}"/>
              </a:ext>
            </a:extLst>
          </p:cNvPr>
          <p:cNvPicPr>
            <a:picLocks noChangeAspect="1"/>
          </p:cNvPicPr>
          <p:nvPr/>
        </p:nvPicPr>
        <p:blipFill rotWithShape="1">
          <a:blip r:embed="rId2"/>
          <a:srcRect b="10710"/>
          <a:stretch/>
        </p:blipFill>
        <p:spPr>
          <a:xfrm>
            <a:off x="0" y="369332"/>
            <a:ext cx="12192000" cy="6123543"/>
          </a:xfrm>
          <a:prstGeom prst="rect">
            <a:avLst/>
          </a:prstGeom>
        </p:spPr>
      </p:pic>
      <p:sp>
        <p:nvSpPr>
          <p:cNvPr id="4" name="Footer Placeholder 9">
            <a:extLst>
              <a:ext uri="{FF2B5EF4-FFF2-40B4-BE49-F238E27FC236}">
                <a16:creationId xmlns:a16="http://schemas.microsoft.com/office/drawing/2014/main" id="{A03F10A5-AF2A-4967-89EF-AEC2FEF9F99C}"/>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spTree>
    <p:extLst>
      <p:ext uri="{BB962C8B-B14F-4D97-AF65-F5344CB8AC3E}">
        <p14:creationId xmlns:p14="http://schemas.microsoft.com/office/powerpoint/2010/main" val="2343495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DD6B5-DD51-4676-8798-5300DB6A73AB}"/>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Admin Dashboard</a:t>
            </a:r>
          </a:p>
        </p:txBody>
      </p:sp>
      <p:sp>
        <p:nvSpPr>
          <p:cNvPr id="4" name="Footer Placeholder 9">
            <a:extLst>
              <a:ext uri="{FF2B5EF4-FFF2-40B4-BE49-F238E27FC236}">
                <a16:creationId xmlns:a16="http://schemas.microsoft.com/office/drawing/2014/main" id="{313AFBED-0E2B-40DE-8725-3E644B93F050}"/>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a:extLst>
              <a:ext uri="{FF2B5EF4-FFF2-40B4-BE49-F238E27FC236}">
                <a16:creationId xmlns:a16="http://schemas.microsoft.com/office/drawing/2014/main" id="{A02DF9F1-720E-45BB-AF13-BD6A1D50578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3734186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48C707EA-B96C-49EC-9764-887B2C268B9B}"/>
              </a:ext>
            </a:extLst>
          </p:cNvPr>
          <p:cNvSpPr txBox="1">
            <a:spLocks/>
          </p:cNvSpPr>
          <p:nvPr/>
        </p:nvSpPr>
        <p:spPr>
          <a:xfrm>
            <a:off x="4689764" y="5394960"/>
            <a:ext cx="2812472"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ANKUSH RAJESH GURHANI</a:t>
            </a:r>
          </a:p>
          <a:p>
            <a:r>
              <a:rPr lang="en-US" sz="1500" dirty="0">
                <a:latin typeface="Times New Roman" panose="02020603050405020304" pitchFamily="18" charset="0"/>
                <a:cs typeface="Times New Roman" panose="02020603050405020304" pitchFamily="18" charset="0"/>
              </a:rPr>
              <a:t>Software Developer</a:t>
            </a:r>
          </a:p>
        </p:txBody>
      </p:sp>
      <p:sp>
        <p:nvSpPr>
          <p:cNvPr id="3" name="Text Placeholder 10">
            <a:extLst>
              <a:ext uri="{FF2B5EF4-FFF2-40B4-BE49-F238E27FC236}">
                <a16:creationId xmlns:a16="http://schemas.microsoft.com/office/drawing/2014/main" id="{14896D14-84D7-4E59-AA5A-59716BAADAC7}"/>
              </a:ext>
            </a:extLst>
          </p:cNvPr>
          <p:cNvSpPr txBox="1">
            <a:spLocks/>
          </p:cNvSpPr>
          <p:nvPr/>
        </p:nvSpPr>
        <p:spPr>
          <a:xfrm>
            <a:off x="1072896" y="5394960"/>
            <a:ext cx="2225040"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AMIT BHAYAL</a:t>
            </a:r>
          </a:p>
          <a:p>
            <a:r>
              <a:rPr lang="en-US" sz="1500" dirty="0">
                <a:latin typeface="Times New Roman" panose="02020603050405020304" pitchFamily="18" charset="0"/>
                <a:cs typeface="Times New Roman" panose="02020603050405020304" pitchFamily="18" charset="0"/>
              </a:rPr>
              <a:t>Software Developer</a:t>
            </a:r>
          </a:p>
        </p:txBody>
      </p:sp>
      <p:sp>
        <p:nvSpPr>
          <p:cNvPr id="4" name="Text Placeholder 10">
            <a:extLst>
              <a:ext uri="{FF2B5EF4-FFF2-40B4-BE49-F238E27FC236}">
                <a16:creationId xmlns:a16="http://schemas.microsoft.com/office/drawing/2014/main" id="{11460839-B5F8-43A8-9757-4F3A931DB061}"/>
              </a:ext>
            </a:extLst>
          </p:cNvPr>
          <p:cNvSpPr txBox="1">
            <a:spLocks/>
          </p:cNvSpPr>
          <p:nvPr/>
        </p:nvSpPr>
        <p:spPr>
          <a:xfrm>
            <a:off x="8634970" y="5394960"/>
            <a:ext cx="2743199" cy="6342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latin typeface="Times New Roman" panose="02020603050405020304" pitchFamily="18" charset="0"/>
                <a:cs typeface="Times New Roman" panose="02020603050405020304" pitchFamily="18" charset="0"/>
              </a:rPr>
              <a:t>GENIUS MACHADO</a:t>
            </a:r>
          </a:p>
          <a:p>
            <a:r>
              <a:rPr lang="en-US" sz="1500" dirty="0">
                <a:latin typeface="Times New Roman" panose="02020603050405020304" pitchFamily="18" charset="0"/>
                <a:cs typeface="Times New Roman" panose="02020603050405020304" pitchFamily="18" charset="0"/>
              </a:rPr>
              <a:t>Quality Analyst</a:t>
            </a:r>
          </a:p>
        </p:txBody>
      </p:sp>
      <p:pic>
        <p:nvPicPr>
          <p:cNvPr id="5" name="Picture Placeholder 6">
            <a:extLst>
              <a:ext uri="{FF2B5EF4-FFF2-40B4-BE49-F238E27FC236}">
                <a16:creationId xmlns:a16="http://schemas.microsoft.com/office/drawing/2014/main" id="{E1C08C98-94D9-42EE-AC95-0DABED978216}"/>
              </a:ext>
            </a:extLst>
          </p:cNvPr>
          <p:cNvPicPr preferRelativeResize="0">
            <a:picLocks noChangeAspect="1"/>
          </p:cNvPicPr>
          <p:nvPr/>
        </p:nvPicPr>
        <p:blipFill>
          <a:blip r:embed="rId2"/>
          <a:srcRect t="3533" b="3533"/>
          <a:stretch>
            <a:fillRect/>
          </a:stretch>
        </p:blipFill>
        <p:spPr>
          <a:xfrm rot="5400000">
            <a:off x="356616" y="2154324"/>
            <a:ext cx="3657600" cy="2549353"/>
          </a:xfrm>
          <a:prstGeom prst="rect">
            <a:avLst/>
          </a:prstGeom>
          <a:effectLst>
            <a:softEdge rad="63500"/>
          </a:effectLst>
        </p:spPr>
      </p:pic>
      <p:pic>
        <p:nvPicPr>
          <p:cNvPr id="6" name="Picture 9" descr="A picture containing building, outdoor, person, way&#10;&#10;Description automatically generated">
            <a:extLst>
              <a:ext uri="{FF2B5EF4-FFF2-40B4-BE49-F238E27FC236}">
                <a16:creationId xmlns:a16="http://schemas.microsoft.com/office/drawing/2014/main" id="{1DD442AA-D3A8-4A5A-B7D8-E78A17F277B9}"/>
              </a:ext>
            </a:extLst>
          </p:cNvPr>
          <p:cNvPicPr>
            <a:picLocks noChangeAspect="1"/>
          </p:cNvPicPr>
          <p:nvPr/>
        </p:nvPicPr>
        <p:blipFill rotWithShape="1">
          <a:blip r:embed="rId3"/>
          <a:srcRect l="3533" r="3533"/>
          <a:stretch/>
        </p:blipFill>
        <p:spPr>
          <a:xfrm>
            <a:off x="4821324" y="1600200"/>
            <a:ext cx="2549353" cy="3657600"/>
          </a:xfrm>
          <a:prstGeom prst="rect">
            <a:avLst/>
          </a:prstGeom>
          <a:effectLst>
            <a:softEdge rad="63500"/>
          </a:effectLst>
        </p:spPr>
      </p:pic>
      <p:pic>
        <p:nvPicPr>
          <p:cNvPr id="7" name="Picture Placeholder 59">
            <a:extLst>
              <a:ext uri="{FF2B5EF4-FFF2-40B4-BE49-F238E27FC236}">
                <a16:creationId xmlns:a16="http://schemas.microsoft.com/office/drawing/2014/main" id="{EB34B6D4-9590-498B-AAF3-EA4007DFB2C6}"/>
              </a:ext>
            </a:extLst>
          </p:cNvPr>
          <p:cNvPicPr>
            <a:picLocks noChangeAspect="1"/>
          </p:cNvPicPr>
          <p:nvPr/>
        </p:nvPicPr>
        <p:blipFill>
          <a:blip r:embed="rId4"/>
          <a:srcRect l="3533" r="3533"/>
          <a:stretch>
            <a:fillRect/>
          </a:stretch>
        </p:blipFill>
        <p:spPr>
          <a:xfrm>
            <a:off x="8732520" y="1601098"/>
            <a:ext cx="2548100" cy="3655804"/>
          </a:xfrm>
          <a:prstGeom prst="rect">
            <a:avLst/>
          </a:prstGeom>
          <a:effectLst>
            <a:softEdge rad="63500"/>
          </a:effectLst>
        </p:spPr>
      </p:pic>
      <p:sp>
        <p:nvSpPr>
          <p:cNvPr id="8" name="Footer Placeholder 9">
            <a:extLst>
              <a:ext uri="{FF2B5EF4-FFF2-40B4-BE49-F238E27FC236}">
                <a16:creationId xmlns:a16="http://schemas.microsoft.com/office/drawing/2014/main" id="{4E7CDE87-9797-4393-A73B-695BBF4D87F2}"/>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9" name="Picture 8" descr="Logo&#10;&#10;Description automatically generated">
            <a:extLst>
              <a:ext uri="{FF2B5EF4-FFF2-40B4-BE49-F238E27FC236}">
                <a16:creationId xmlns:a16="http://schemas.microsoft.com/office/drawing/2014/main" id="{EF040D60-7943-4132-BA9E-474C7580E352}"/>
              </a:ext>
            </a:extLst>
          </p:cNvPr>
          <p:cNvPicPr>
            <a:picLocks noChangeAspect="1"/>
          </p:cNvPicPr>
          <p:nvPr/>
        </p:nvPicPr>
        <p:blipFill rotWithShape="1">
          <a:blip r:embed="rId5">
            <a:alphaModFix amt="45000"/>
            <a:extLst>
              <a:ext uri="{BEBA8EAE-BF5A-486C-A8C5-ECC9F3942E4B}">
                <a14:imgProps xmlns:a14="http://schemas.microsoft.com/office/drawing/2010/main">
                  <a14:imgLayer r:embed="rId6">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417276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96B42-4193-41FB-B813-6AC8FE409CE8}"/>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Instructor/Professor Dashboard</a:t>
            </a:r>
          </a:p>
        </p:txBody>
      </p:sp>
      <p:sp>
        <p:nvSpPr>
          <p:cNvPr id="4" name="Footer Placeholder 9">
            <a:extLst>
              <a:ext uri="{FF2B5EF4-FFF2-40B4-BE49-F238E27FC236}">
                <a16:creationId xmlns:a16="http://schemas.microsoft.com/office/drawing/2014/main" id="{4518985F-B033-457B-BBE8-6E03FF67A1FA}"/>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a:extLst>
              <a:ext uri="{FF2B5EF4-FFF2-40B4-BE49-F238E27FC236}">
                <a16:creationId xmlns:a16="http://schemas.microsoft.com/office/drawing/2014/main" id="{1B0BCA74-A31E-432E-9F44-39EAD664D8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2704547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96B42-4193-41FB-B813-6AC8FE409CE8}"/>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Course Page</a:t>
            </a:r>
          </a:p>
        </p:txBody>
      </p:sp>
      <p:sp>
        <p:nvSpPr>
          <p:cNvPr id="4" name="Footer Placeholder 9">
            <a:extLst>
              <a:ext uri="{FF2B5EF4-FFF2-40B4-BE49-F238E27FC236}">
                <a16:creationId xmlns:a16="http://schemas.microsoft.com/office/drawing/2014/main" id="{4518985F-B033-457B-BBE8-6E03FF67A1FA}"/>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a:extLst>
              <a:ext uri="{FF2B5EF4-FFF2-40B4-BE49-F238E27FC236}">
                <a16:creationId xmlns:a16="http://schemas.microsoft.com/office/drawing/2014/main" id="{2B5961E4-035B-446A-BE4A-0C4DE69287E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2330373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4FF94D-48AC-416C-B279-980684F46A25}"/>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My Courses Page for Student</a:t>
            </a:r>
          </a:p>
        </p:txBody>
      </p:sp>
      <p:sp>
        <p:nvSpPr>
          <p:cNvPr id="4" name="Footer Placeholder 9">
            <a:extLst>
              <a:ext uri="{FF2B5EF4-FFF2-40B4-BE49-F238E27FC236}">
                <a16:creationId xmlns:a16="http://schemas.microsoft.com/office/drawing/2014/main" id="{67F43326-E3FB-41D9-86AA-F5A06512A00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a:extLst>
              <a:ext uri="{FF2B5EF4-FFF2-40B4-BE49-F238E27FC236}">
                <a16:creationId xmlns:a16="http://schemas.microsoft.com/office/drawing/2014/main" id="{9914833C-2448-4B6F-A3F1-19D9086EC06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4269498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4FF94D-48AC-416C-B279-980684F46A25}"/>
              </a:ext>
            </a:extLst>
          </p:cNvPr>
          <p:cNvSpPr txBox="1"/>
          <p:nvPr/>
        </p:nvSpPr>
        <p:spPr>
          <a:xfrm>
            <a:off x="0" y="0"/>
            <a:ext cx="12192000" cy="369332"/>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Times New Roman" panose="02020603050405020304" pitchFamily="18" charset="0"/>
                <a:cs typeface="Times New Roman" panose="02020603050405020304" pitchFamily="18" charset="0"/>
              </a:rPr>
              <a:t>My Profile Page</a:t>
            </a:r>
          </a:p>
        </p:txBody>
      </p:sp>
      <p:sp>
        <p:nvSpPr>
          <p:cNvPr id="4" name="Footer Placeholder 9">
            <a:extLst>
              <a:ext uri="{FF2B5EF4-FFF2-40B4-BE49-F238E27FC236}">
                <a16:creationId xmlns:a16="http://schemas.microsoft.com/office/drawing/2014/main" id="{67F43326-E3FB-41D9-86AA-F5A06512A005}"/>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a:extLst>
              <a:ext uri="{FF2B5EF4-FFF2-40B4-BE49-F238E27FC236}">
                <a16:creationId xmlns:a16="http://schemas.microsoft.com/office/drawing/2014/main" id="{B98CC02E-019C-4A6C-A5B5-CC853943215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69332"/>
            <a:ext cx="12192000" cy="6122908"/>
          </a:xfrm>
          <a:prstGeom prst="rect">
            <a:avLst/>
          </a:prstGeom>
        </p:spPr>
      </p:pic>
    </p:spTree>
    <p:extLst>
      <p:ext uri="{BB962C8B-B14F-4D97-AF65-F5344CB8AC3E}">
        <p14:creationId xmlns:p14="http://schemas.microsoft.com/office/powerpoint/2010/main" val="1319470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a:extLst>
              <a:ext uri="{FF2B5EF4-FFF2-40B4-BE49-F238E27FC236}">
                <a16:creationId xmlns:a16="http://schemas.microsoft.com/office/drawing/2014/main" id="{287C4A94-32D1-4993-8626-4372C289A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Freeform: Shape 2">
            <a:extLst>
              <a:ext uri="{FF2B5EF4-FFF2-40B4-BE49-F238E27FC236}">
                <a16:creationId xmlns:a16="http://schemas.microsoft.com/office/drawing/2014/main" id="{408C605C-545C-4C3D-92A6-8227C0CF6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4F58850-57E6-4F2C-B404-59841A4BA178}"/>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Visit our WikiLink</a:t>
            </a:r>
          </a:p>
        </p:txBody>
      </p:sp>
      <p:sp>
        <p:nvSpPr>
          <p:cNvPr id="5" name="TextBox 4">
            <a:extLst>
              <a:ext uri="{FF2B5EF4-FFF2-40B4-BE49-F238E27FC236}">
                <a16:creationId xmlns:a16="http://schemas.microsoft.com/office/drawing/2014/main" id="{53BA23BC-0426-48E4-82E2-D132C3656E6B}"/>
              </a:ext>
            </a:extLst>
          </p:cNvPr>
          <p:cNvSpPr txBox="1"/>
          <p:nvPr/>
        </p:nvSpPr>
        <p:spPr>
          <a:xfrm>
            <a:off x="1568671" y="2640579"/>
            <a:ext cx="9054658" cy="1576842"/>
          </a:xfrm>
          <a:prstGeom prst="rect">
            <a:avLst/>
          </a:prstGeom>
          <a:noFill/>
        </p:spPr>
        <p:txBody>
          <a:bodyPr wrap="none" rtlCol="0">
            <a:spAutoFit/>
          </a:bodyPr>
          <a:lstStyle/>
          <a:p>
            <a:pPr algn="ctr">
              <a:spcBef>
                <a:spcPts val="1800"/>
              </a:spcBef>
            </a:pPr>
            <a:r>
              <a:rPr lang="en-US" sz="2800" dirty="0">
                <a:solidFill>
                  <a:schemeClr val="accent2">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https://github.com/htmw/QuickLearning/wiki</a:t>
            </a:r>
            <a:endParaRPr lang="en-US" sz="2800" dirty="0">
              <a:solidFill>
                <a:schemeClr val="accent2">
                  <a:lumMod val="75000"/>
                </a:schemeClr>
              </a:solidFill>
              <a:latin typeface="Times New Roman" panose="02020603050405020304" pitchFamily="18" charset="0"/>
              <a:cs typeface="Times New Roman" panose="02020603050405020304" pitchFamily="18" charset="0"/>
            </a:endParaRPr>
          </a:p>
          <a:p>
            <a:pPr algn="ctr">
              <a:lnSpc>
                <a:spcPct val="300000"/>
              </a:lnSpc>
            </a:pPr>
            <a:r>
              <a:rPr lang="en-US" sz="2800" dirty="0">
                <a:solidFill>
                  <a:schemeClr val="accent2">
                    <a:lumMod val="7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https://github.com/BrewingTechnologies/QuickLearning/wiki</a:t>
            </a:r>
            <a:endParaRPr lang="en-US"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6" name="Footer Placeholder 9">
            <a:extLst>
              <a:ext uri="{FF2B5EF4-FFF2-40B4-BE49-F238E27FC236}">
                <a16:creationId xmlns:a16="http://schemas.microsoft.com/office/drawing/2014/main" id="{95A7E414-1DBC-4189-9179-196B0361689F}"/>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7" name="Picture 6" descr="Logo&#10;&#10;Description automatically generated">
            <a:extLst>
              <a:ext uri="{FF2B5EF4-FFF2-40B4-BE49-F238E27FC236}">
                <a16:creationId xmlns:a16="http://schemas.microsoft.com/office/drawing/2014/main" id="{27B61E62-D5A3-486A-B051-B51D3DE9A8DE}"/>
              </a:ext>
            </a:extLst>
          </p:cNvPr>
          <p:cNvPicPr>
            <a:picLocks noChangeAspect="1"/>
          </p:cNvPicPr>
          <p:nvPr/>
        </p:nvPicPr>
        <p:blipFill rotWithShape="1">
          <a:blip r:embed="rId4">
            <a:alphaModFix amt="45000"/>
            <a:extLst>
              <a:ext uri="{BEBA8EAE-BF5A-486C-A8C5-ECC9F3942E4B}">
                <a14:imgProps xmlns:a14="http://schemas.microsoft.com/office/drawing/2010/main">
                  <a14:imgLayer r:embed="rId5">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58357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590C36D8-C0AF-4CF0-9828-61DA0EEC7CE0}"/>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Live Application Demo</a:t>
            </a:r>
            <a:endParaRPr lang="en-US" sz="6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DC1F1D0-0A62-4A7A-B7AE-B141CA57A8BC}"/>
              </a:ext>
            </a:extLst>
          </p:cNvPr>
          <p:cNvPicPr>
            <a:picLocks noChangeAspect="1"/>
          </p:cNvPicPr>
          <p:nvPr/>
        </p:nvPicPr>
        <p:blipFill rotWithShape="1">
          <a:blip r:embed="rId2">
            <a:duotone>
              <a:schemeClr val="bg2">
                <a:shade val="45000"/>
                <a:satMod val="135000"/>
              </a:schemeClr>
              <a:prstClr val="white"/>
            </a:duotone>
            <a:alphaModFix amt="50000"/>
          </a:blip>
          <a:srcRect t="2169" b="21341"/>
          <a:stretch/>
        </p:blipFill>
        <p:spPr>
          <a:xfrm>
            <a:off x="3374808" y="457200"/>
            <a:ext cx="5442383" cy="4162900"/>
          </a:xfrm>
          <a:prstGeom prst="rect">
            <a:avLst/>
          </a:prstGeom>
        </p:spPr>
      </p:pic>
      <p:cxnSp>
        <p:nvCxnSpPr>
          <p:cNvPr id="4" name="Straight Connector 3">
            <a:extLst>
              <a:ext uri="{FF2B5EF4-FFF2-40B4-BE49-F238E27FC236}">
                <a16:creationId xmlns:a16="http://schemas.microsoft.com/office/drawing/2014/main" id="{2CAA0EBD-CD1D-4B64-9ECA-FC84FA60B0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sp>
        <p:nvSpPr>
          <p:cNvPr id="5" name="Footer Placeholder 9">
            <a:extLst>
              <a:ext uri="{FF2B5EF4-FFF2-40B4-BE49-F238E27FC236}">
                <a16:creationId xmlns:a16="http://schemas.microsoft.com/office/drawing/2014/main" id="{70059A65-9E73-4D97-8FAB-407D345045B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6A5C322E-7E02-458F-B6BA-32B85C62D871}"/>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38798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7_2">
            <a:hlinkClick r:id="" action="ppaction://media"/>
            <a:extLst>
              <a:ext uri="{FF2B5EF4-FFF2-40B4-BE49-F238E27FC236}">
                <a16:creationId xmlns:a16="http://schemas.microsoft.com/office/drawing/2014/main" id="{B99CF399-4430-40D2-A67C-5753430C58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00302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1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5B723B9C-55F5-434A-8C6D-AA35011F7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06990FE4-C898-4C1E-88CA-AA04A5D9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6C84E3E-1B41-4193-A857-39356A20925B}"/>
              </a:ext>
            </a:extLst>
          </p:cNvPr>
          <p:cNvSpPr txBox="1">
            <a:spLocks/>
          </p:cNvSpPr>
          <p:nvPr/>
        </p:nvSpPr>
        <p:spPr>
          <a:xfrm>
            <a:off x="2680781" y="4173375"/>
            <a:ext cx="6830438" cy="1807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accent2">
                    <a:lumMod val="75000"/>
                  </a:schemeClr>
                </a:solidFill>
                <a:latin typeface="Times New Roman" panose="02020603050405020304" pitchFamily="18" charset="0"/>
                <a:cs typeface="Times New Roman" panose="02020603050405020304" pitchFamily="18" charset="0"/>
              </a:rPr>
              <a:t>Happy Learning!</a:t>
            </a:r>
            <a:br>
              <a:rPr lang="en-US" b="1">
                <a:solidFill>
                  <a:schemeClr val="accent2">
                    <a:lumMod val="75000"/>
                  </a:schemeClr>
                </a:solidFill>
                <a:latin typeface="Times New Roman" panose="02020603050405020304" pitchFamily="18" charset="0"/>
                <a:cs typeface="Times New Roman" panose="02020603050405020304" pitchFamily="18" charset="0"/>
              </a:rPr>
            </a:br>
            <a:br>
              <a:rPr lang="en-US" sz="2700">
                <a:latin typeface="Times New Roman" panose="02020603050405020304" pitchFamily="18" charset="0"/>
                <a:cs typeface="Times New Roman" panose="02020603050405020304" pitchFamily="18" charset="0"/>
              </a:rPr>
            </a:br>
            <a:r>
              <a:rPr lang="en-US" sz="2700">
                <a:latin typeface="Times New Roman" panose="02020603050405020304" pitchFamily="18" charset="0"/>
                <a:cs typeface="Times New Roman" panose="02020603050405020304" pitchFamily="18" charset="0"/>
              </a:rPr>
              <a:t>Thank You for your patience and attention!</a:t>
            </a:r>
            <a:endParaRPr lang="en-US" dirty="0">
              <a:latin typeface="Times New Roman" panose="02020603050405020304" pitchFamily="18" charset="0"/>
              <a:cs typeface="Times New Roman" panose="02020603050405020304" pitchFamily="18" charset="0"/>
            </a:endParaRPr>
          </a:p>
        </p:txBody>
      </p:sp>
      <p:sp>
        <p:nvSpPr>
          <p:cNvPr id="5" name="Freeform: Shape 4">
            <a:extLst>
              <a:ext uri="{FF2B5EF4-FFF2-40B4-BE49-F238E27FC236}">
                <a16:creationId xmlns:a16="http://schemas.microsoft.com/office/drawing/2014/main" id="{C8D8BD3F-8F22-4C25-80BC-08FDDDFFD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Shape&#10;&#10;Description automatically generated with low confidence">
            <a:extLst>
              <a:ext uri="{FF2B5EF4-FFF2-40B4-BE49-F238E27FC236}">
                <a16:creationId xmlns:a16="http://schemas.microsoft.com/office/drawing/2014/main" id="{9EA6AF54-19D7-4CEC-B98D-354987DB3E14}"/>
              </a:ext>
            </a:extLst>
          </p:cNvPr>
          <p:cNvPicPr>
            <a:picLocks noChangeAspect="1"/>
          </p:cNvPicPr>
          <p:nvPr/>
        </p:nvPicPr>
        <p:blipFill rotWithShape="1">
          <a:blip r:embed="rId2">
            <a:alphaModFix amt="50000"/>
            <a:duotone>
              <a:schemeClr val="accent5">
                <a:shade val="45000"/>
                <a:satMod val="135000"/>
              </a:schemeClr>
              <a:prstClr val="white"/>
            </a:duotone>
          </a:blip>
          <a:srcRect b="11323"/>
          <a:stretch/>
        </p:blipFill>
        <p:spPr>
          <a:xfrm>
            <a:off x="3873500" y="877201"/>
            <a:ext cx="4445000" cy="3941691"/>
          </a:xfrm>
          <a:prstGeom prst="rect">
            <a:avLst/>
          </a:prstGeom>
        </p:spPr>
      </p:pic>
      <p:sp>
        <p:nvSpPr>
          <p:cNvPr id="7" name="Footer Placeholder 9">
            <a:extLst>
              <a:ext uri="{FF2B5EF4-FFF2-40B4-BE49-F238E27FC236}">
                <a16:creationId xmlns:a16="http://schemas.microsoft.com/office/drawing/2014/main" id="{E6C3C72E-0EA5-402B-A193-35B03C8BBA21}"/>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8" name="Picture 7" descr="Logo&#10;&#10;Description automatically generated">
            <a:extLst>
              <a:ext uri="{FF2B5EF4-FFF2-40B4-BE49-F238E27FC236}">
                <a16:creationId xmlns:a16="http://schemas.microsoft.com/office/drawing/2014/main" id="{0BFC2B24-66B4-4959-B00F-ECA6A6F0F780}"/>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34701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8CF8E1C3-9655-47EB-B227-A8176869E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Arc 2">
            <a:extLst>
              <a:ext uri="{FF2B5EF4-FFF2-40B4-BE49-F238E27FC236}">
                <a16:creationId xmlns:a16="http://schemas.microsoft.com/office/drawing/2014/main" id="{44CF83C6-0B99-42B0-84E2-BA88EAB83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664134A-D1CB-4A50-9DAC-A5965C5F9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305BDB5F-11D7-4E5C-A46D-26A028BB0294}"/>
              </a:ext>
            </a:extLst>
          </p:cNvPr>
          <p:cNvSpPr txBox="1"/>
          <p:nvPr/>
        </p:nvSpPr>
        <p:spPr>
          <a:xfrm>
            <a:off x="1869233" y="91440"/>
            <a:ext cx="8453535" cy="731520"/>
          </a:xfrm>
          <a:prstGeom prst="rect">
            <a:avLst/>
          </a:prstGeom>
          <a:noFill/>
        </p:spPr>
        <p:txBody>
          <a:bodyPr wrap="square" anchor="ctr">
            <a:spAutoFit/>
          </a:bodyPr>
          <a:lstStyle/>
          <a:p>
            <a:pPr algn="ctr"/>
            <a:r>
              <a:rPr lang="en-US" sz="4000" b="1" dirty="0">
                <a:latin typeface="Times New Roman" panose="02020603050405020304" pitchFamily="18" charset="0"/>
                <a:cs typeface="Times New Roman" panose="02020603050405020304" pitchFamily="18" charset="0"/>
              </a:rPr>
              <a:t>Project Description</a:t>
            </a:r>
          </a:p>
        </p:txBody>
      </p:sp>
      <p:sp>
        <p:nvSpPr>
          <p:cNvPr id="8" name="Footer Placeholder 9">
            <a:extLst>
              <a:ext uri="{FF2B5EF4-FFF2-40B4-BE49-F238E27FC236}">
                <a16:creationId xmlns:a16="http://schemas.microsoft.com/office/drawing/2014/main" id="{C8FC8A00-0FB0-4A1B-A39A-DB7E9EAC922B}"/>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9" name="Picture 8" descr="Logo&#10;&#10;Description automatically generated">
            <a:extLst>
              <a:ext uri="{FF2B5EF4-FFF2-40B4-BE49-F238E27FC236}">
                <a16:creationId xmlns:a16="http://schemas.microsoft.com/office/drawing/2014/main" id="{68C8E659-F15A-4D55-97D8-B3555993553B}"/>
              </a:ext>
            </a:extLst>
          </p:cNvPr>
          <p:cNvPicPr>
            <a:picLocks noChangeAspect="1"/>
          </p:cNvPicPr>
          <p:nvPr/>
        </p:nvPicPr>
        <p:blipFill rotWithShape="1">
          <a:blip r:embed="rId2">
            <a:alphaModFix amt="45000"/>
            <a:extLst>
              <a:ext uri="{BEBA8EAE-BF5A-486C-A8C5-ECC9F3942E4B}">
                <a14:imgProps xmlns:a14="http://schemas.microsoft.com/office/drawing/2010/main">
                  <a14:imgLayer r:embed="rId3">
                    <a14:imgEffect>
                      <a14:sharpenSoften amount="50000"/>
                    </a14:imgEffect>
                  </a14:imgLayer>
                </a14:imgProps>
              </a:ext>
            </a:extLst>
          </a:blip>
          <a:srcRect l="-539" t="3153" r="2739"/>
          <a:stretch/>
        </p:blipFill>
        <p:spPr>
          <a:xfrm>
            <a:off x="11482976" y="0"/>
            <a:ext cx="709024" cy="548640"/>
          </a:xfrm>
          <a:prstGeom prst="rect">
            <a:avLst/>
          </a:prstGeom>
          <a:effectLst/>
        </p:spPr>
      </p:pic>
      <p:pic>
        <p:nvPicPr>
          <p:cNvPr id="16" name="Picture 15">
            <a:extLst>
              <a:ext uri="{FF2B5EF4-FFF2-40B4-BE49-F238E27FC236}">
                <a16:creationId xmlns:a16="http://schemas.microsoft.com/office/drawing/2014/main" id="{CF7A14A5-A820-4D43-90E0-CB5F08924327}"/>
              </a:ext>
            </a:extLst>
          </p:cNvPr>
          <p:cNvPicPr>
            <a:picLocks/>
          </p:cNvPicPr>
          <p:nvPr/>
        </p:nvPicPr>
        <p:blipFill rotWithShape="1">
          <a:blip r:embed="rId4"/>
          <a:srcRect r="2502" b="3125"/>
          <a:stretch/>
        </p:blipFill>
        <p:spPr>
          <a:xfrm>
            <a:off x="3124200" y="868680"/>
            <a:ext cx="5943600" cy="5669280"/>
          </a:xfrm>
          <a:prstGeom prst="rect">
            <a:avLst/>
          </a:prstGeom>
        </p:spPr>
      </p:pic>
    </p:spTree>
    <p:extLst>
      <p:ext uri="{BB962C8B-B14F-4D97-AF65-F5344CB8AC3E}">
        <p14:creationId xmlns:p14="http://schemas.microsoft.com/office/powerpoint/2010/main" val="315999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01FE4-B9B9-40FE-AB1E-B30B62165925}"/>
              </a:ext>
            </a:extLst>
          </p:cNvPr>
          <p:cNvPicPr>
            <a:picLocks noChangeAspect="1"/>
          </p:cNvPicPr>
          <p:nvPr/>
        </p:nvPicPr>
        <p:blipFill rotWithShape="1">
          <a:blip r:embed="rId2"/>
          <a:srcRect t="60" b="-1"/>
          <a:stretch/>
        </p:blipFill>
        <p:spPr>
          <a:xfrm>
            <a:off x="1146019" y="95251"/>
            <a:ext cx="4946074" cy="6396990"/>
          </a:xfrm>
          <a:prstGeom prst="rect">
            <a:avLst/>
          </a:prstGeom>
        </p:spPr>
      </p:pic>
      <p:pic>
        <p:nvPicPr>
          <p:cNvPr id="3" name="Picture 2">
            <a:extLst>
              <a:ext uri="{FF2B5EF4-FFF2-40B4-BE49-F238E27FC236}">
                <a16:creationId xmlns:a16="http://schemas.microsoft.com/office/drawing/2014/main" id="{688310E2-84FD-45F5-92EA-54E1A3D36FCC}"/>
              </a:ext>
            </a:extLst>
          </p:cNvPr>
          <p:cNvPicPr>
            <a:picLocks noChangeAspect="1"/>
          </p:cNvPicPr>
          <p:nvPr/>
        </p:nvPicPr>
        <p:blipFill rotWithShape="1">
          <a:blip r:embed="rId3"/>
          <a:srcRect t="9127" b="23164"/>
          <a:stretch/>
        </p:blipFill>
        <p:spPr>
          <a:xfrm>
            <a:off x="6092093" y="1187694"/>
            <a:ext cx="4946074" cy="4333875"/>
          </a:xfrm>
          <a:prstGeom prst="rect">
            <a:avLst/>
          </a:prstGeom>
        </p:spPr>
      </p:pic>
      <p:sp>
        <p:nvSpPr>
          <p:cNvPr id="4" name="Footer Placeholder 9">
            <a:extLst>
              <a:ext uri="{FF2B5EF4-FFF2-40B4-BE49-F238E27FC236}">
                <a16:creationId xmlns:a16="http://schemas.microsoft.com/office/drawing/2014/main" id="{A5FF96B3-7089-48E7-9B99-B8C711E732DC}"/>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5" name="Picture 4" descr="Logo&#10;&#10;Description automatically generated">
            <a:extLst>
              <a:ext uri="{FF2B5EF4-FFF2-40B4-BE49-F238E27FC236}">
                <a16:creationId xmlns:a16="http://schemas.microsoft.com/office/drawing/2014/main" id="{DE400FE4-971E-435F-953B-A9C5A6DD027D}"/>
              </a:ext>
            </a:extLst>
          </p:cNvPr>
          <p:cNvPicPr>
            <a:picLocks noChangeAspect="1"/>
          </p:cNvPicPr>
          <p:nvPr/>
        </p:nvPicPr>
        <p:blipFill rotWithShape="1">
          <a:blip r:embed="rId4">
            <a:alphaModFix amt="45000"/>
            <a:extLst>
              <a:ext uri="{BEBA8EAE-BF5A-486C-A8C5-ECC9F3942E4B}">
                <a14:imgProps xmlns:a14="http://schemas.microsoft.com/office/drawing/2010/main">
                  <a14:imgLayer r:embed="rId5">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222380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2">
            <a:extLst>
              <a:ext uri="{FF2B5EF4-FFF2-40B4-BE49-F238E27FC236}">
                <a16:creationId xmlns:a16="http://schemas.microsoft.com/office/drawing/2014/main" id="{123F4EBC-89A6-4272-B671-ED94655BD8C9}"/>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Times New Roman" panose="02020603050405020304" pitchFamily="18" charset="0"/>
                <a:cs typeface="Times New Roman" panose="02020603050405020304" pitchFamily="18" charset="0"/>
              </a:rPr>
              <a:t>Personas</a:t>
            </a:r>
            <a:endParaRPr lang="en-US" sz="6000" b="1" dirty="0">
              <a:latin typeface="Times New Roman" panose="02020603050405020304" pitchFamily="18" charset="0"/>
              <a:cs typeface="Times New Roman" panose="02020603050405020304" pitchFamily="18" charset="0"/>
            </a:endParaRPr>
          </a:p>
        </p:txBody>
      </p:sp>
      <p:pic>
        <p:nvPicPr>
          <p:cNvPr id="3" name="Picture 2" descr="Shape&#10;&#10;Description automatically generated with low confidence">
            <a:extLst>
              <a:ext uri="{FF2B5EF4-FFF2-40B4-BE49-F238E27FC236}">
                <a16:creationId xmlns:a16="http://schemas.microsoft.com/office/drawing/2014/main" id="{C4288619-DA4B-4AB4-AD5C-6BAFAFAD990C}"/>
              </a:ext>
            </a:extLst>
          </p:cNvPr>
          <p:cNvPicPr>
            <a:picLocks noChangeAspect="1"/>
          </p:cNvPicPr>
          <p:nvPr/>
        </p:nvPicPr>
        <p:blipFill rotWithShape="1">
          <a:blip r:embed="rId2">
            <a:duotone>
              <a:schemeClr val="bg2">
                <a:shade val="45000"/>
                <a:satMod val="135000"/>
              </a:schemeClr>
              <a:prstClr val="white"/>
            </a:duotone>
            <a:alphaModFix amt="50000"/>
          </a:blip>
          <a:srcRect b="23510"/>
          <a:stretch/>
        </p:blipFill>
        <p:spPr>
          <a:xfrm>
            <a:off x="3013460" y="136525"/>
            <a:ext cx="6165080" cy="4715694"/>
          </a:xfrm>
          <a:prstGeom prst="rect">
            <a:avLst/>
          </a:prstGeom>
        </p:spPr>
      </p:pic>
      <p:cxnSp>
        <p:nvCxnSpPr>
          <p:cNvPr id="4" name="Straight Connector 3">
            <a:extLst>
              <a:ext uri="{FF2B5EF4-FFF2-40B4-BE49-F238E27FC236}">
                <a16:creationId xmlns:a16="http://schemas.microsoft.com/office/drawing/2014/main" id="{E1F86C4A-CFB0-4A35-A17E-05E348E01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5D4FB"/>
            </a:solidFill>
          </a:ln>
        </p:spPr>
        <p:style>
          <a:lnRef idx="1">
            <a:schemeClr val="accent1"/>
          </a:lnRef>
          <a:fillRef idx="0">
            <a:schemeClr val="accent1"/>
          </a:fillRef>
          <a:effectRef idx="0">
            <a:schemeClr val="accent1"/>
          </a:effectRef>
          <a:fontRef idx="minor">
            <a:schemeClr val="tx1"/>
          </a:fontRef>
        </p:style>
      </p:cxnSp>
      <p:sp>
        <p:nvSpPr>
          <p:cNvPr id="5" name="Footer Placeholder 9">
            <a:extLst>
              <a:ext uri="{FF2B5EF4-FFF2-40B4-BE49-F238E27FC236}">
                <a16:creationId xmlns:a16="http://schemas.microsoft.com/office/drawing/2014/main" id="{CBBD5D3E-54D1-43DF-A276-8481E3CF69C6}"/>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6" name="Picture 5" descr="Logo&#10;&#10;Description automatically generated">
            <a:extLst>
              <a:ext uri="{FF2B5EF4-FFF2-40B4-BE49-F238E27FC236}">
                <a16:creationId xmlns:a16="http://schemas.microsoft.com/office/drawing/2014/main" id="{7A2A3EED-2B92-4F74-B66B-96D77ED16B2B}"/>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116569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Graphical user interface, text&#10;&#10;Description automatically generated">
            <a:extLst>
              <a:ext uri="{FF2B5EF4-FFF2-40B4-BE49-F238E27FC236}">
                <a16:creationId xmlns:a16="http://schemas.microsoft.com/office/drawing/2014/main" id="{A88D155D-AF6A-4646-9400-343A5EC7455E}"/>
              </a:ext>
            </a:extLst>
          </p:cNvPr>
          <p:cNvPicPr>
            <a:picLocks noChangeAspect="1"/>
          </p:cNvPicPr>
          <p:nvPr/>
        </p:nvPicPr>
        <p:blipFill>
          <a:blip r:embed="rId2"/>
          <a:stretch>
            <a:fillRect/>
          </a:stretch>
        </p:blipFill>
        <p:spPr>
          <a:xfrm>
            <a:off x="701040" y="410333"/>
            <a:ext cx="10789920" cy="6037334"/>
          </a:xfrm>
          <a:prstGeom prst="rect">
            <a:avLst/>
          </a:prstGeom>
          <a:effectLst>
            <a:softEdge rad="127000"/>
          </a:effectLst>
        </p:spPr>
      </p:pic>
      <p:sp>
        <p:nvSpPr>
          <p:cNvPr id="3" name="Footer Placeholder 9">
            <a:extLst>
              <a:ext uri="{FF2B5EF4-FFF2-40B4-BE49-F238E27FC236}">
                <a16:creationId xmlns:a16="http://schemas.microsoft.com/office/drawing/2014/main" id="{A1755E61-9F44-4A33-8882-07827C669DFC}"/>
              </a:ext>
            </a:extLst>
          </p:cNvPr>
          <p:cNvSpPr>
            <a:spLocks noGrp="1"/>
          </p:cNvSpPr>
          <p:nvPr>
            <p:ph type="ftr" sz="quarter" idx="11"/>
          </p:nvPr>
        </p:nvSpPr>
        <p:spPr>
          <a:xfrm>
            <a:off x="4267200" y="6492240"/>
            <a:ext cx="3657600" cy="365760"/>
          </a:xfrm>
        </p:spPr>
        <p:txBody>
          <a:bodyPr/>
          <a:lstStyle/>
          <a:p>
            <a:r>
              <a:rPr lang="en-US" dirty="0">
                <a:solidFill>
                  <a:schemeClr val="bg1">
                    <a:lumMod val="50000"/>
                  </a:schemeClr>
                </a:solidFill>
              </a:rPr>
              <a:t>Brewing Technologies | Spring 2023 Capstone Project</a:t>
            </a:r>
          </a:p>
        </p:txBody>
      </p:sp>
      <p:pic>
        <p:nvPicPr>
          <p:cNvPr id="4" name="Picture 3" descr="Logo&#10;&#10;Description automatically generated">
            <a:extLst>
              <a:ext uri="{FF2B5EF4-FFF2-40B4-BE49-F238E27FC236}">
                <a16:creationId xmlns:a16="http://schemas.microsoft.com/office/drawing/2014/main" id="{DCEDD013-6937-46DA-ACE1-2311E1E7FAD2}"/>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sharpenSoften amount="50000"/>
                    </a14:imgEffect>
                  </a14:imgLayer>
                </a14:imgProps>
              </a:ext>
            </a:extLst>
          </a:blip>
          <a:srcRect l="-539" t="3153" r="2739"/>
          <a:stretch/>
        </p:blipFill>
        <p:spPr>
          <a:xfrm>
            <a:off x="11482976" y="0"/>
            <a:ext cx="709024" cy="548640"/>
          </a:xfrm>
          <a:prstGeom prst="rect">
            <a:avLst/>
          </a:prstGeom>
          <a:effectLst/>
        </p:spPr>
      </p:pic>
    </p:spTree>
    <p:extLst>
      <p:ext uri="{BB962C8B-B14F-4D97-AF65-F5344CB8AC3E}">
        <p14:creationId xmlns:p14="http://schemas.microsoft.com/office/powerpoint/2010/main" val="47130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2720</Words>
  <PresentationFormat>Widescreen</PresentationFormat>
  <Paragraphs>476</Paragraphs>
  <Slides>57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Times New Roman</vt:lpstr>
      <vt:lpstr>Times New Roman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dcterms:created xsi:type="dcterms:W3CDTF">2023-05-09T23:24:38Z</dcterms:created>
  <dcterms:modified xsi:type="dcterms:W3CDTF">2023-05-09T23:24:47Z</dcterms:modified>
</cp:coreProperties>
</file>